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27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12/11/2022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04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40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16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0E43-C447-0615-83DB-672B6D8B3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5EC4B-1D51-36C5-5A6D-D61BE3F67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D99CF-E5D9-18BB-FE2A-B4E89DF37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F05F8-665E-3A15-A592-FDD44E18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064D6-D465-9354-06EB-DA717042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9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5B8F5-FE7B-1266-6DF9-BE355A8F3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6F39D-FD43-EFB4-4D15-3B03A0E64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5550D-7608-2FCE-68B2-4CD1D05CD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D8122-6A92-70C8-0C47-09CE74C6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A583E-E06C-0A2E-2AF5-116DE08D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08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2933-ACAD-D72A-6118-73E470B4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A3B94-D93D-D565-064B-993031E11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D318A-1C12-117D-1187-E508141B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0CBDE-CBB8-E4D0-B13A-0718CDF4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01EA5-E08D-AF16-EFD9-0B925A067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94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4139-7FF6-401C-903F-C261278C5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B7B00-F6D5-70C2-BD87-C1514047E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D609F-C075-56A9-A503-A1DA39718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13243-4DB7-699B-9659-982A1AA7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B4901-6EA1-4404-DB1A-B5DF1027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E07E4-B6D4-517E-1848-EF8B7D38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79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2DBEF-BE57-093E-A1BE-3D7E76B78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764E4-EB49-E2F7-4A43-348FC8DB2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D2116-1322-D9AE-CDED-63F7CE630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E3DD89-75BC-4946-0C69-C40E2EFC1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4E44E-0A52-C26D-9D5D-D796AFC8E6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6AB52-38D2-FAAA-FD4A-1571EB18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B23279-56A9-127D-274E-6523BE8A4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3D7C00-CE8A-6291-5F17-9DD21D97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13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DC711-5638-984D-4082-117847C6C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FBF2FA-8384-27A6-709A-267BEB22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FE222B-4AF5-01B6-1267-08708574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94660-170A-B4CA-81AB-00EF2B43E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82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61EA-87E1-B9F4-00A6-2F16B529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5BBBF4-2567-DAD9-1E8F-B2679E100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DDF61-C41F-2889-EF73-017E6EA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77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E485-0E75-DC8E-7DE4-CC92BD397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3A40C-7E15-C7E3-614A-A85A9A9E1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83714-70DD-AD96-B299-9B6462C85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0E7B0C-9653-B8F3-C532-8D0F4EDB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CDD30-0F4D-93A6-9973-18CD7A244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F80BD-56CE-FB5C-782A-22BB90F8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7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374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D221E-FF53-8248-20E7-A17F7315F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F542B-1AEC-AE6D-26DB-03B180A5C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443BA-756F-1C68-9BBA-A3A226991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AE94F-EF01-2D8C-0C60-5FE03DE4A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B44ED-2504-CF15-9FCF-99D34A9D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AB91D-71D7-D0C6-0FBD-5301F6217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10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796CC-3F9B-D332-BA3D-AB1AB08D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E6112-F927-B0A8-A902-15B931370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802AC-881A-3493-1EFC-1237DEE86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EBF09-0183-146F-174B-2EF71539C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EF291-5348-F63D-4607-6C7EEDA7C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87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81EF9C-A1DE-C074-E6A2-86D81EF6FF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31385-06B6-00A3-DA7C-8775CFBC5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B4759-E436-6A59-EEAF-C04D019D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240FA-89D5-D364-FA3F-96AEAF1C5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67287-C2C1-501B-16C7-2FCB1375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3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58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40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878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16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12/11/2022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4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12/11/2022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09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12/11/2022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3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6D5E29-3A4D-08D3-AD80-A823ED19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164CC-DE56-29DC-DA86-023D2408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75260-B5FA-C75C-4690-7BC4A7368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65F12-D8E1-495B-B791-3E8B7B05894A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AB836-DA4E-89C2-F632-2312938D5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CC617-EFFF-F9BA-8722-2E73A54F5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C3D31-C136-4CF4-98F6-B610C741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D55343-3EAB-05AC-0CF1-1A3D2D3BDA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213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37" name="Rectangle">
            <a:extLst>
              <a:ext uri="{FF2B5EF4-FFF2-40B4-BE49-F238E27FC236}">
                <a16:creationId xmlns:a16="http://schemas.microsoft.com/office/drawing/2014/main" id="{B4F75AE3-A3AC-DE4C-98FE-EC9DC3BF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5267217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FFF4F-47BE-BD1E-EAAC-6610EAC47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768334"/>
            <a:ext cx="4134538" cy="2866405"/>
          </a:xfrm>
        </p:spPr>
        <p:txBody>
          <a:bodyPr>
            <a:normAutofit/>
          </a:bodyPr>
          <a:lstStyle/>
          <a:p>
            <a:r>
              <a:rPr lang="ka-GE" sz="5400" dirty="0">
                <a:latin typeface="BPG Classic Medium" panose="020B0604020202020204" pitchFamily="34" charset="0"/>
              </a:rPr>
              <a:t>ორგანული მჟავები</a:t>
            </a:r>
            <a:endParaRPr lang="en-US" sz="5400" dirty="0">
              <a:latin typeface="BPG Classic Medium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83A47-5FF0-8629-34D9-528B13121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283239"/>
            <a:ext cx="4134538" cy="1475177"/>
          </a:xfrm>
        </p:spPr>
        <p:txBody>
          <a:bodyPr>
            <a:normAutofit/>
          </a:bodyPr>
          <a:lstStyle/>
          <a:p>
            <a:pPr algn="ctr"/>
            <a:r>
              <a:rPr lang="ka-GE" dirty="0">
                <a:latin typeface="BPGArial" panose="020B0604020202020204" pitchFamily="34" charset="0"/>
                <a:cs typeface="BPGArial" panose="020B0604020202020204" pitchFamily="34" charset="0"/>
              </a:rPr>
              <a:t>ორგანული მარილების წარმოქმნა</a:t>
            </a:r>
            <a:endParaRPr lang="en-US" dirty="0">
              <a:latin typeface="BPGArial" panose="020B0604020202020204" pitchFamily="34" charset="0"/>
              <a:cs typeface="BPGArial" panose="020B0604020202020204" pitchFamily="34" charset="0"/>
            </a:endParaRPr>
          </a:p>
        </p:txBody>
      </p:sp>
      <p:cxnSp>
        <p:nvCxnSpPr>
          <p:cNvPr id="38" name="Straight Connector 12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14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40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6123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456214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9558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511005"/>
              </p:ext>
            </p:extLst>
          </p:nvPr>
        </p:nvGraphicFramePr>
        <p:xfrm>
          <a:off x="3617913" y="1550988"/>
          <a:ext cx="4956175" cy="375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2674080" imgH="2027880" progId="ACD.ChemSketch.20">
                  <p:embed/>
                </p:oleObj>
              </mc:Choice>
              <mc:Fallback>
                <p:oleObj name="ChemSketch" r:id="rId2" imgW="2674080" imgH="2027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17913" y="1550988"/>
                        <a:ext cx="4956175" cy="375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A picture containing dark&#10;&#10;Description automatically generated">
            <a:extLst>
              <a:ext uri="{FF2B5EF4-FFF2-40B4-BE49-F238E27FC236}">
                <a16:creationId xmlns:a16="http://schemas.microsoft.com/office/drawing/2014/main" id="{EFE22EFA-BCED-9113-917B-B403AAB1D2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3649644" cy="2983584"/>
          </a:xfrm>
          <a:prstGeom prst="rect">
            <a:avLst/>
          </a:prstGeom>
        </p:spPr>
      </p:pic>
      <p:pic>
        <p:nvPicPr>
          <p:cNvPr id="5" name="Picture 4" descr="A picture containing dark&#10;&#10;Description automatically generated">
            <a:extLst>
              <a:ext uri="{FF2B5EF4-FFF2-40B4-BE49-F238E27FC236}">
                <a16:creationId xmlns:a16="http://schemas.microsoft.com/office/drawing/2014/main" id="{75ED7BA0-3461-AAE5-9E9D-71FD9EA9E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3649644" cy="2983584"/>
          </a:xfrm>
          <a:prstGeom prst="rect">
            <a:avLst/>
          </a:prstGeom>
        </p:spPr>
      </p:pic>
      <p:pic>
        <p:nvPicPr>
          <p:cNvPr id="7" name="Picture 6" descr="A picture containing light, dark&#10;&#10;Description automatically generated">
            <a:extLst>
              <a:ext uri="{FF2B5EF4-FFF2-40B4-BE49-F238E27FC236}">
                <a16:creationId xmlns:a16="http://schemas.microsoft.com/office/drawing/2014/main" id="{7D897AC1-3769-2140-8528-3C2AD9146D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" y="3424909"/>
            <a:ext cx="3646415" cy="2980944"/>
          </a:xfrm>
          <a:prstGeom prst="rect">
            <a:avLst/>
          </a:prstGeom>
        </p:spPr>
      </p:pic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D2286AC-6A18-622F-9108-E26CC7F41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422651"/>
              </p:ext>
            </p:extLst>
          </p:nvPr>
        </p:nvGraphicFramePr>
        <p:xfrm>
          <a:off x="180228" y="2129152"/>
          <a:ext cx="3354749" cy="114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6" imgW="1591920" imgH="545040" progId="ACD.ChemSketch.20">
                  <p:embed/>
                </p:oleObj>
              </mc:Choice>
              <mc:Fallback>
                <p:oleObj name="ChemSketch" r:id="rId6" imgW="1591920" imgH="545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0228" y="2129152"/>
                        <a:ext cx="3354749" cy="114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059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1.11111E-6 L 0.14974 -0.002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81980A2-25B6-A1F5-0065-226383A86F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952463"/>
              </p:ext>
            </p:extLst>
          </p:nvPr>
        </p:nvGraphicFramePr>
        <p:xfrm>
          <a:off x="2822847" y="685800"/>
          <a:ext cx="6546306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559680" imgH="2983680" progId="ACD.ChemSketch.20">
                  <p:embed/>
                </p:oleObj>
              </mc:Choice>
              <mc:Fallback>
                <p:oleObj name="ChemSketch" r:id="rId2" imgW="3559680" imgH="2983680" progId="ACD.ChemSketch.2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6721F3E-BE35-349F-1FEF-FDBC50442E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22847" y="685800"/>
                        <a:ext cx="6546306" cy="548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882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003044"/>
              </p:ext>
            </p:extLst>
          </p:nvPr>
        </p:nvGraphicFramePr>
        <p:xfrm>
          <a:off x="2822448" y="440871"/>
          <a:ext cx="6547104" cy="5976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532680" imgH="3224880" progId="ACD.ChemSketch.20">
                  <p:embed/>
                </p:oleObj>
              </mc:Choice>
              <mc:Fallback>
                <p:oleObj name="ChemSketch" r:id="rId2" imgW="3532680" imgH="3224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22448" y="440871"/>
                        <a:ext cx="6547104" cy="5976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441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198759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031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487404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7309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67630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17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822697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581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567515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4220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B80F3D-29AE-2C0F-2DFA-6DA953051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382380"/>
              </p:ext>
            </p:extLst>
          </p:nvPr>
        </p:nvGraphicFramePr>
        <p:xfrm>
          <a:off x="2854325" y="441325"/>
          <a:ext cx="648335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497040" imgH="3224880" progId="ACD.ChemSketch.20">
                  <p:embed/>
                </p:oleObj>
              </mc:Choice>
              <mc:Fallback>
                <p:oleObj name="ChemSketch" r:id="rId2" imgW="3497040" imgH="3224880" progId="ACD.ChemSketch.2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B80F3D-29AE-2C0F-2DFA-6DA953051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4325" y="441325"/>
                        <a:ext cx="648335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5551300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RegularSeedLeftStep">
      <a:dk1>
        <a:srgbClr val="000000"/>
      </a:dk1>
      <a:lt1>
        <a:srgbClr val="FFFFFF"/>
      </a:lt1>
      <a:dk2>
        <a:srgbClr val="351E1F"/>
      </a:dk2>
      <a:lt2>
        <a:srgbClr val="E8E2E4"/>
      </a:lt2>
      <a:accent1>
        <a:srgbClr val="46B195"/>
      </a:accent1>
      <a:accent2>
        <a:srgbClr val="3BB161"/>
      </a:accent2>
      <a:accent3>
        <a:srgbClr val="52B647"/>
      </a:accent3>
      <a:accent4>
        <a:srgbClr val="78B13B"/>
      </a:accent4>
      <a:accent5>
        <a:srgbClr val="9FA641"/>
      </a:accent5>
      <a:accent6>
        <a:srgbClr val="B1883B"/>
      </a:accent6>
      <a:hlink>
        <a:srgbClr val="BF3F61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</Words>
  <Application>Microsoft Office PowerPoint</Application>
  <PresentationFormat>Widescreen</PresentationFormat>
  <Paragraphs>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BPG Classic Medium</vt:lpstr>
      <vt:lpstr>BPGArial</vt:lpstr>
      <vt:lpstr>Calibri</vt:lpstr>
      <vt:lpstr>Calibri Light</vt:lpstr>
      <vt:lpstr>Neue Haas Grotesk Text Pro</vt:lpstr>
      <vt:lpstr>PunchcardVTI</vt:lpstr>
      <vt:lpstr>Office Theme</vt:lpstr>
      <vt:lpstr>ACD/ChemSketch</vt:lpstr>
      <vt:lpstr>ორგანული მჟავები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ორგანული მჟავები</dc:title>
  <dc:creator>O365</dc:creator>
  <cp:lastModifiedBy>O365</cp:lastModifiedBy>
  <cp:revision>17</cp:revision>
  <dcterms:created xsi:type="dcterms:W3CDTF">2022-12-11T12:36:14Z</dcterms:created>
  <dcterms:modified xsi:type="dcterms:W3CDTF">2022-12-11T13:58:06Z</dcterms:modified>
</cp:coreProperties>
</file>