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13" r:id="rId2"/>
  </p:sldMasterIdLst>
  <p:notesMasterIdLst>
    <p:notesMasterId r:id="rId18"/>
  </p:notesMasterIdLst>
  <p:sldIdLst>
    <p:sldId id="269" r:id="rId3"/>
    <p:sldId id="272" r:id="rId4"/>
    <p:sldId id="273" r:id="rId5"/>
    <p:sldId id="258" r:id="rId6"/>
    <p:sldId id="259" r:id="rId7"/>
    <p:sldId id="260" r:id="rId8"/>
    <p:sldId id="257" r:id="rId9"/>
    <p:sldId id="268" r:id="rId10"/>
    <p:sldId id="263" r:id="rId11"/>
    <p:sldId id="264" r:id="rId12"/>
    <p:sldId id="270" r:id="rId13"/>
    <p:sldId id="271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66CCFF"/>
    <a:srgbClr val="9933FF"/>
    <a:srgbClr val="0066FF"/>
    <a:srgbClr val="90C226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365" autoAdjust="0"/>
  </p:normalViewPr>
  <p:slideViewPr>
    <p:cSldViewPr snapToGrid="0" showGuides="1">
      <p:cViewPr varScale="1">
        <p:scale>
          <a:sx n="100" d="100"/>
          <a:sy n="100" d="100"/>
        </p:scale>
        <p:origin x="72" y="108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3B1FF-5C51-4E49-A68C-BF4DA48E9585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6CD07-84AC-40BA-A122-D0D9F878E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8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Geo Bordeaux </a:t>
            </a:r>
            <a:r>
              <a:rPr lang="en-US" dirty="0" err="1"/>
              <a:t>Mtavr</a:t>
            </a:r>
            <a:r>
              <a:rPr lang="en-US" dirty="0"/>
              <a:t>; Lali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6A07A4-CD24-4EC8-86FD-811A9A5349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276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619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2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255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90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1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34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7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129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4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3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4082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04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065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3398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072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914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700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76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0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8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8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2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4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DE8D-57A9-48B6-892A-F488B8023362}" type="datetimeFigureOut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E2D7A0-C77C-47DC-8F61-020B658A9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77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Picture 3" descr="Leaf on test tubes">
            <a:extLst>
              <a:ext uri="{FF2B5EF4-FFF2-40B4-BE49-F238E27FC236}">
                <a16:creationId xmlns:a16="http://schemas.microsoft.com/office/drawing/2014/main" id="{0E018148-7BAF-EB87-69F4-439FF3DE94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147" r="8736" b="-2"/>
          <a:stretch/>
        </p:blipFill>
        <p:spPr>
          <a:xfrm>
            <a:off x="-1" y="1"/>
            <a:ext cx="4635315" cy="685799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F1EB303-B35F-C6B7-3910-C3CFA66EB674}"/>
              </a:ext>
            </a:extLst>
          </p:cNvPr>
          <p:cNvCxnSpPr/>
          <p:nvPr/>
        </p:nvCxnSpPr>
        <p:spPr>
          <a:xfrm flipH="1">
            <a:off x="5373278" y="2498102"/>
            <a:ext cx="6169793" cy="0"/>
          </a:xfrm>
          <a:prstGeom prst="line">
            <a:avLst/>
          </a:prstGeom>
          <a:ln w="19050">
            <a:solidFill>
              <a:srgbClr val="6633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bck">
            <a:extLst>
              <a:ext uri="{FF2B5EF4-FFF2-40B4-BE49-F238E27FC236}">
                <a16:creationId xmlns:a16="http://schemas.microsoft.com/office/drawing/2014/main" id="{5C10544B-2251-84A2-0442-9ED07639E140}"/>
              </a:ext>
            </a:extLst>
          </p:cNvPr>
          <p:cNvSpPr/>
          <p:nvPr/>
        </p:nvSpPr>
        <p:spPr>
          <a:xfrm flipH="1" flipV="1">
            <a:off x="5373276" y="2507528"/>
            <a:ext cx="4298623" cy="584771"/>
          </a:xfrm>
          <a:prstGeom prst="snip1Rect">
            <a:avLst>
              <a:gd name="adj" fmla="val 50000"/>
            </a:avLst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72AA74-765A-61BB-435F-0F153E2DE4C5}"/>
              </a:ext>
            </a:extLst>
          </p:cNvPr>
          <p:cNvGrpSpPr/>
          <p:nvPr/>
        </p:nvGrpSpPr>
        <p:grpSpPr>
          <a:xfrm>
            <a:off x="5969233" y="3239220"/>
            <a:ext cx="1448265" cy="952072"/>
            <a:chOff x="4118339" y="4778608"/>
            <a:chExt cx="1448265" cy="95207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6CDEE18-377F-36B7-8ECC-42DA814E5EDE}"/>
                </a:ext>
              </a:extLst>
            </p:cNvPr>
            <p:cNvGrpSpPr/>
            <p:nvPr/>
          </p:nvGrpSpPr>
          <p:grpSpPr>
            <a:xfrm>
              <a:off x="4118339" y="4816862"/>
              <a:ext cx="1387997" cy="913818"/>
              <a:chOff x="2003789" y="3435737"/>
              <a:chExt cx="1387997" cy="913818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5CC1D4D-F371-2F76-C340-282AD89F4A46}"/>
                  </a:ext>
                </a:extLst>
              </p:cNvPr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4A9A612-B130-222C-1EDB-56DE4AC658FC}"/>
                  </a:ext>
                </a:extLst>
              </p:cNvPr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entury Gothic" panose="020B0502020202020204" pitchFamily="34" charset="0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E5E45A4-E272-E8C3-34BA-43AD1FBBF7FE}"/>
                  </a:ext>
                </a:extLst>
              </p:cNvPr>
              <p:cNvSpPr txBox="1"/>
              <p:nvPr/>
            </p:nvSpPr>
            <p:spPr>
              <a:xfrm>
                <a:off x="2003789" y="3435737"/>
                <a:ext cx="6543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entury Gothic" panose="020B0502020202020204" pitchFamily="34" charset="0"/>
                    <a:ea typeface="+mn-ea"/>
                    <a:cs typeface="+mn-cs"/>
                  </a:rPr>
                  <a:t>12.01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22980AE-0920-C380-A4B4-4EC5C1193414}"/>
                  </a:ext>
                </a:extLst>
              </p:cNvPr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ka-GE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lfaen" panose="010A0502050306030303" pitchFamily="18" charset="0"/>
                    <a:ea typeface="+mn-ea"/>
                    <a:cs typeface="+mn-cs"/>
                  </a:rPr>
                  <a:t>ნახშირბადი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A4D616-5E10-E248-DD07-EFBAB6E130A5}"/>
                </a:ext>
              </a:extLst>
            </p:cNvPr>
            <p:cNvSpPr txBox="1"/>
            <p:nvPr/>
          </p:nvSpPr>
          <p:spPr>
            <a:xfrm>
              <a:off x="5060721" y="4778608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0FA08E0-251C-BD00-F4B5-CABBE4008927}"/>
                </a:ext>
              </a:extLst>
            </p:cNvPr>
            <p:cNvSpPr txBox="1"/>
            <p:nvPr/>
          </p:nvSpPr>
          <p:spPr>
            <a:xfrm>
              <a:off x="5145177" y="5399439"/>
              <a:ext cx="3570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-4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F0DA3FE-0545-2868-49ED-3ABDFB03BBA8}"/>
                </a:ext>
              </a:extLst>
            </p:cNvPr>
            <p:cNvSpPr txBox="1"/>
            <p:nvPr/>
          </p:nvSpPr>
          <p:spPr>
            <a:xfrm>
              <a:off x="5145177" y="5058387"/>
              <a:ext cx="3570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a-GE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+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B93D845-0067-3CA5-6905-8B954047B690}"/>
                </a:ext>
              </a:extLst>
            </p:cNvPr>
            <p:cNvSpPr txBox="1"/>
            <p:nvPr/>
          </p:nvSpPr>
          <p:spPr>
            <a:xfrm>
              <a:off x="5085052" y="5228913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+2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F722CB-E3F2-FE6A-ADBF-913D8AFACE89}"/>
              </a:ext>
            </a:extLst>
          </p:cNvPr>
          <p:cNvGrpSpPr/>
          <p:nvPr/>
        </p:nvGrpSpPr>
        <p:grpSpPr>
          <a:xfrm>
            <a:off x="7654663" y="3227749"/>
            <a:ext cx="1448265" cy="952072"/>
            <a:chOff x="6096000" y="4767137"/>
            <a:chExt cx="1448265" cy="95207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46E8358-16E1-92ED-535B-421D9AC27E99}"/>
                </a:ext>
              </a:extLst>
            </p:cNvPr>
            <p:cNvGrpSpPr/>
            <p:nvPr/>
          </p:nvGrpSpPr>
          <p:grpSpPr>
            <a:xfrm>
              <a:off x="6096000" y="4805391"/>
              <a:ext cx="1387997" cy="913818"/>
              <a:chOff x="2003789" y="3435737"/>
              <a:chExt cx="1387997" cy="913818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3B7D0AF-519F-90A8-A836-B26B66F02DDD}"/>
                  </a:ext>
                </a:extLst>
              </p:cNvPr>
              <p:cNvSpPr/>
              <p:nvPr/>
            </p:nvSpPr>
            <p:spPr>
              <a:xfrm>
                <a:off x="2009553" y="3449399"/>
                <a:ext cx="1382233" cy="888685"/>
              </a:xfrm>
              <a:prstGeom prst="rect">
                <a:avLst/>
              </a:prstGeom>
              <a:solidFill>
                <a:srgbClr val="FFFFCC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0BD4AF9-2511-4469-B9A6-65CC2F3E7237}"/>
                  </a:ext>
                </a:extLst>
              </p:cNvPr>
              <p:cNvSpPr txBox="1"/>
              <p:nvPr/>
            </p:nvSpPr>
            <p:spPr>
              <a:xfrm>
                <a:off x="2056189" y="3620403"/>
                <a:ext cx="56632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entury Gothic" panose="020B0502020202020204" pitchFamily="34" charset="0"/>
                    <a:ea typeface="+mn-ea"/>
                    <a:cs typeface="+mn-cs"/>
                  </a:rPr>
                  <a:t>H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E90A85D-9C54-1A29-DF1A-C3E4587E6E48}"/>
                  </a:ext>
                </a:extLst>
              </p:cNvPr>
              <p:cNvSpPr txBox="1"/>
              <p:nvPr/>
            </p:nvSpPr>
            <p:spPr>
              <a:xfrm>
                <a:off x="2003789" y="3435737"/>
                <a:ext cx="6543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entury Gothic" panose="020B0502020202020204" pitchFamily="34" charset="0"/>
                    <a:ea typeface="+mn-ea"/>
                    <a:cs typeface="+mn-cs"/>
                  </a:rPr>
                  <a:t>1.01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EA94C72-C499-D71A-1D99-26BD664410AE}"/>
                  </a:ext>
                </a:extLst>
              </p:cNvPr>
              <p:cNvSpPr txBox="1"/>
              <p:nvPr/>
            </p:nvSpPr>
            <p:spPr>
              <a:xfrm>
                <a:off x="2004466" y="4041778"/>
                <a:ext cx="119445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ka-GE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lfaen" panose="010A0502050306030303" pitchFamily="18" charset="0"/>
                    <a:ea typeface="+mn-ea"/>
                    <a:cs typeface="+mn-cs"/>
                  </a:rPr>
                  <a:t>წყალბადი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B4DC89D-236E-3667-A8DF-209E235FCF26}"/>
                </a:ext>
              </a:extLst>
            </p:cNvPr>
            <p:cNvSpPr txBox="1"/>
            <p:nvPr/>
          </p:nvSpPr>
          <p:spPr>
            <a:xfrm>
              <a:off x="7038382" y="4767137"/>
              <a:ext cx="505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B0816DB-0B7B-114B-B6E2-3AFD04829A7B}"/>
                </a:ext>
              </a:extLst>
            </p:cNvPr>
            <p:cNvSpPr txBox="1"/>
            <p:nvPr/>
          </p:nvSpPr>
          <p:spPr>
            <a:xfrm>
              <a:off x="7094263" y="5094541"/>
              <a:ext cx="3570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a-GE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+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D2B0930-A548-0653-D87F-C64A6D084918}"/>
                </a:ext>
              </a:extLst>
            </p:cNvPr>
            <p:cNvSpPr txBox="1"/>
            <p:nvPr/>
          </p:nvSpPr>
          <p:spPr>
            <a:xfrm>
              <a:off x="7034138" y="5265067"/>
              <a:ext cx="417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-1</a:t>
              </a:r>
            </a:p>
          </p:txBody>
        </p:sp>
      </p:grpSp>
      <p:pic>
        <p:nvPicPr>
          <p:cNvPr id="36" name="Picture 35">
            <a:extLst>
              <a:ext uri="{FF2B5EF4-FFF2-40B4-BE49-F238E27FC236}">
                <a16:creationId xmlns:a16="http://schemas.microsoft.com/office/drawing/2014/main" id="{ED227583-8DDE-1D10-D128-7A94F70461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133" y="-186800"/>
            <a:ext cx="7431668" cy="323725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D3C3B0D3-BF56-C78B-0C27-8EB2C49ED517}"/>
              </a:ext>
            </a:extLst>
          </p:cNvPr>
          <p:cNvSpPr txBox="1"/>
          <p:nvPr/>
        </p:nvSpPr>
        <p:spPr>
          <a:xfrm>
            <a:off x="6050158" y="4367187"/>
            <a:ext cx="32090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</a:t>
            </a:r>
            <a:r>
              <a:rPr kumimoji="0" lang="en-US" sz="66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x</a:t>
            </a:r>
            <a:r>
              <a:rPr kumimoji="0" lang="en-US" sz="6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</a:t>
            </a:r>
            <a:r>
              <a:rPr kumimoji="0" lang="en-US" sz="66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</a:t>
            </a:r>
            <a:endParaRPr kumimoji="0" lang="en-US" sz="6600" b="0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37" name="Picture 36" descr="Icon&#10;&#10;Description automatically generated with medium confidence">
            <a:extLst>
              <a:ext uri="{FF2B5EF4-FFF2-40B4-BE49-F238E27FC236}">
                <a16:creationId xmlns:a16="http://schemas.microsoft.com/office/drawing/2014/main" id="{1A29E175-A573-5EAE-CAC3-D1CF35207F4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397" y="5548111"/>
            <a:ext cx="1508518" cy="1409307"/>
          </a:xfrm>
          <a:prstGeom prst="rect">
            <a:avLst/>
          </a:prstGeom>
        </p:spPr>
      </p:pic>
      <p:pic>
        <p:nvPicPr>
          <p:cNvPr id="41" name="oil drop" descr="A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3462E350-F87A-E5DF-E184-CD03A7E15B1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236" y="3081218"/>
            <a:ext cx="183728" cy="24842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F0EB944-1128-966A-A2F7-95FBC02238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82703" y="2423969"/>
            <a:ext cx="4249280" cy="859611"/>
          </a:xfrm>
          <a:prstGeom prst="rect">
            <a:avLst/>
          </a:prstGeom>
        </p:spPr>
      </p:pic>
      <p:pic>
        <p:nvPicPr>
          <p:cNvPr id="39" name="oil drop 1" descr="A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1AEC335B-A102-79FA-3D01-0DFC3AA53DA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741" y="2600913"/>
            <a:ext cx="183728" cy="24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75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28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2" presetClass="pat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22222E-6 L 4.79167E-6 0.4893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"/>
                            </p:stCondLst>
                            <p:childTnLst>
                              <p:par>
                                <p:cTn id="4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88729" y="2219159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64929" y="128129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64929" y="3150658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02361" y="222582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26882" y="2219159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1781548" y="2623562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>
            <a:off x="2274084" y="2132640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>
            <a:off x="2281228" y="3106428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688683" y="221405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Cl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4463261" y="2616949"/>
            <a:ext cx="155448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111108" y="2214055"/>
            <a:ext cx="982572" cy="784830"/>
            <a:chOff x="5984108" y="2231147"/>
            <a:chExt cx="982572" cy="784830"/>
          </a:xfrm>
        </p:grpSpPr>
        <p:sp>
          <p:nvSpPr>
            <p:cNvPr id="35" name="TextBox 34"/>
            <p:cNvSpPr txBox="1"/>
            <p:nvPr/>
          </p:nvSpPr>
          <p:spPr>
            <a:xfrm>
              <a:off x="6099905" y="2231147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984108" y="2634041"/>
              <a:ext cx="15544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>
          <a:xfrm>
            <a:off x="2714651" y="2616981"/>
            <a:ext cx="155448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907775" y="2616981"/>
            <a:ext cx="155448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7" y="188932"/>
            <a:ext cx="8736325" cy="816935"/>
          </a:xfrm>
          <a:prstGeom prst="rect">
            <a:avLst/>
          </a:prstGeom>
        </p:spPr>
      </p:pic>
      <p:sp>
        <p:nvSpPr>
          <p:cNvPr id="2" name="Sun 1">
            <a:extLst>
              <a:ext uri="{FF2B5EF4-FFF2-40B4-BE49-F238E27FC236}">
                <a16:creationId xmlns:a16="http://schemas.microsoft.com/office/drawing/2014/main" id="{89067BAC-7678-4226-1B75-C0F94AE47CE4}"/>
              </a:ext>
            </a:extLst>
          </p:cNvPr>
          <p:cNvSpPr/>
          <p:nvPr/>
        </p:nvSpPr>
        <p:spPr>
          <a:xfrm>
            <a:off x="6269055" y="816754"/>
            <a:ext cx="906372" cy="894898"/>
          </a:xfrm>
          <a:prstGeom prst="sun">
            <a:avLst/>
          </a:prstGeom>
          <a:solidFill>
            <a:srgbClr val="7030A0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ightning Bolt 2">
            <a:extLst>
              <a:ext uri="{FF2B5EF4-FFF2-40B4-BE49-F238E27FC236}">
                <a16:creationId xmlns:a16="http://schemas.microsoft.com/office/drawing/2014/main" id="{F9FA3011-7B42-A3EE-4B7B-9B8FE3D00DF3}"/>
              </a:ext>
            </a:extLst>
          </p:cNvPr>
          <p:cNvSpPr/>
          <p:nvPr/>
        </p:nvSpPr>
        <p:spPr>
          <a:xfrm flipH="1">
            <a:off x="6044135" y="1717194"/>
            <a:ext cx="449841" cy="796705"/>
          </a:xfrm>
          <a:prstGeom prst="lightningBolt">
            <a:avLst/>
          </a:prstGeom>
          <a:solidFill>
            <a:srgbClr val="7030A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"/>
                            </p:stCondLst>
                            <p:childTnLst>
                              <p:par>
                                <p:cTn id="18" presetID="6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48148E-6 L 0.04662 -1.48148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-0.0698 -1.48148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88729" y="2219159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64929" y="128129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64929" y="3150658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02361" y="222582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1781548" y="2623562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>
            <a:off x="2274084" y="2132640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>
            <a:off x="2281228" y="3106428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111108" y="2214055"/>
            <a:ext cx="982572" cy="784830"/>
            <a:chOff x="5984108" y="2231147"/>
            <a:chExt cx="982572" cy="784830"/>
          </a:xfrm>
        </p:grpSpPr>
        <p:sp>
          <p:nvSpPr>
            <p:cNvPr id="35" name="TextBox 34"/>
            <p:cNvSpPr txBox="1"/>
            <p:nvPr/>
          </p:nvSpPr>
          <p:spPr>
            <a:xfrm>
              <a:off x="6099905" y="2231147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984108" y="2634041"/>
              <a:ext cx="15544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>
          <a:xfrm>
            <a:off x="2714651" y="2616981"/>
            <a:ext cx="155448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E9477061-3C7F-D99D-1081-E9AF6EEF7B1B}"/>
              </a:ext>
            </a:extLst>
          </p:cNvPr>
          <p:cNvGrpSpPr/>
          <p:nvPr/>
        </p:nvGrpSpPr>
        <p:grpSpPr>
          <a:xfrm>
            <a:off x="3026882" y="2214055"/>
            <a:ext cx="1528576" cy="789934"/>
            <a:chOff x="3026882" y="2214055"/>
            <a:chExt cx="1528576" cy="789934"/>
          </a:xfrm>
        </p:grpSpPr>
        <p:sp>
          <p:nvSpPr>
            <p:cNvPr id="39" name="TextBox 38"/>
            <p:cNvSpPr txBox="1"/>
            <p:nvPr/>
          </p:nvSpPr>
          <p:spPr>
            <a:xfrm>
              <a:off x="3026882" y="2219159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688683" y="2214055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3615529" y="2616949"/>
              <a:ext cx="15544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484039" y="2616981"/>
              <a:ext cx="155448" cy="0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7" y="188932"/>
            <a:ext cx="8736325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18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407E-6 L 2.5E-6 0.365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2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-0.26654 -2.59259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4216591" y="3441493"/>
            <a:ext cx="155448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7" y="188932"/>
            <a:ext cx="8736325" cy="81693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A6E7906-79D7-D242-C3DD-9EDEAB3EF8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25" t="19848" r="23994" b="28571"/>
          <a:stretch/>
        </p:blipFill>
        <p:spPr>
          <a:xfrm>
            <a:off x="4382488" y="3125636"/>
            <a:ext cx="657224" cy="6257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E7E39A-D32C-3E15-2DC7-DB5D99DEBA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621" t="15518" r="29443" b="35239"/>
          <a:stretch/>
        </p:blipFill>
        <p:spPr>
          <a:xfrm>
            <a:off x="1266824" y="3090496"/>
            <a:ext cx="485774" cy="59742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0362A7-7F34-BB64-FA27-9CB7CE0710C7}"/>
              </a:ext>
            </a:extLst>
          </p:cNvPr>
          <p:cNvCxnSpPr>
            <a:cxnSpLocks/>
          </p:cNvCxnSpPr>
          <p:nvPr/>
        </p:nvCxnSpPr>
        <p:spPr>
          <a:xfrm>
            <a:off x="895351" y="3429001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152E84-D816-BB4A-90EC-4064631E0C49}"/>
              </a:ext>
            </a:extLst>
          </p:cNvPr>
          <p:cNvCxnSpPr>
            <a:cxnSpLocks/>
          </p:cNvCxnSpPr>
          <p:nvPr/>
        </p:nvCxnSpPr>
        <p:spPr>
          <a:xfrm>
            <a:off x="1762124" y="3429001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BCB437-0C11-90F8-A341-81BA0D33FB25}"/>
              </a:ext>
            </a:extLst>
          </p:cNvPr>
          <p:cNvCxnSpPr/>
          <p:nvPr/>
        </p:nvCxnSpPr>
        <p:spPr>
          <a:xfrm rot="16200000">
            <a:off x="1364445" y="2948104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8B82E2C-377B-2DF1-FF36-6A003C98D981}"/>
              </a:ext>
            </a:extLst>
          </p:cNvPr>
          <p:cNvCxnSpPr/>
          <p:nvPr/>
        </p:nvCxnSpPr>
        <p:spPr>
          <a:xfrm rot="16200000">
            <a:off x="1362064" y="3902842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Rectangle: Single Corner Snipped 47">
            <a:extLst>
              <a:ext uri="{FF2B5EF4-FFF2-40B4-BE49-F238E27FC236}">
                <a16:creationId xmlns:a16="http://schemas.microsoft.com/office/drawing/2014/main" id="{5B8A9692-0271-5DBA-AE34-515A459B0FB6}"/>
              </a:ext>
            </a:extLst>
          </p:cNvPr>
          <p:cNvSpPr/>
          <p:nvPr/>
        </p:nvSpPr>
        <p:spPr>
          <a:xfrm>
            <a:off x="2095500" y="3095258"/>
            <a:ext cx="525312" cy="660916"/>
          </a:xfrm>
          <a:prstGeom prst="snip1Rect">
            <a:avLst/>
          </a:prstGeom>
          <a:solidFill>
            <a:srgbClr val="000000">
              <a:alpha val="14902"/>
            </a:srgb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Single Corner Snipped 48">
            <a:extLst>
              <a:ext uri="{FF2B5EF4-FFF2-40B4-BE49-F238E27FC236}">
                <a16:creationId xmlns:a16="http://schemas.microsoft.com/office/drawing/2014/main" id="{66050B79-31E1-99F8-0019-62CCC6C4C02F}"/>
              </a:ext>
            </a:extLst>
          </p:cNvPr>
          <p:cNvSpPr/>
          <p:nvPr/>
        </p:nvSpPr>
        <p:spPr>
          <a:xfrm flipH="1">
            <a:off x="3365649" y="3095258"/>
            <a:ext cx="671512" cy="660916"/>
          </a:xfrm>
          <a:prstGeom prst="snip1Rect">
            <a:avLst/>
          </a:prstGeom>
          <a:solidFill>
            <a:schemeClr val="accent2">
              <a:lumMod val="75000"/>
              <a:alpha val="14902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: Single Corner Snipped 58">
            <a:extLst>
              <a:ext uri="{FF2B5EF4-FFF2-40B4-BE49-F238E27FC236}">
                <a16:creationId xmlns:a16="http://schemas.microsoft.com/office/drawing/2014/main" id="{EA32FA39-37BD-EA66-9983-19DF1A1C0023}"/>
              </a:ext>
            </a:extLst>
          </p:cNvPr>
          <p:cNvSpPr/>
          <p:nvPr/>
        </p:nvSpPr>
        <p:spPr>
          <a:xfrm>
            <a:off x="10126739" y="3095258"/>
            <a:ext cx="525312" cy="660916"/>
          </a:xfrm>
          <a:prstGeom prst="snip1Rect">
            <a:avLst/>
          </a:prstGeom>
          <a:solidFill>
            <a:srgbClr val="000000">
              <a:alpha val="14902"/>
            </a:srgb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: Single Corner Snipped 57">
            <a:extLst>
              <a:ext uri="{FF2B5EF4-FFF2-40B4-BE49-F238E27FC236}">
                <a16:creationId xmlns:a16="http://schemas.microsoft.com/office/drawing/2014/main" id="{94A06769-86EF-CE6D-C2B0-64C81BF6D784}"/>
              </a:ext>
            </a:extLst>
          </p:cNvPr>
          <p:cNvSpPr/>
          <p:nvPr/>
        </p:nvSpPr>
        <p:spPr>
          <a:xfrm flipH="1">
            <a:off x="8714478" y="3095258"/>
            <a:ext cx="657224" cy="660916"/>
          </a:xfrm>
          <a:prstGeom prst="snip1Rect">
            <a:avLst/>
          </a:prstGeom>
          <a:solidFill>
            <a:schemeClr val="accent2">
              <a:lumMod val="75000"/>
              <a:alpha val="14902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E0418D-98D0-865F-FDE7-C9C1ED0A1F9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1319207" y="2189237"/>
            <a:ext cx="419098" cy="597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CB3253-BE15-514D-4CE3-CA9F312F892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1319207" y="4054223"/>
            <a:ext cx="419098" cy="5974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8C8C98C-71AC-E8F7-2C81-CEBE2C70943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428617" y="3130287"/>
            <a:ext cx="419098" cy="5974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9BABB74-771A-8095-2C25-845D14E3380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2138372" y="3130287"/>
            <a:ext cx="419098" cy="597425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F56CF81C-7696-1B35-C305-FB11C4DFFA24}"/>
              </a:ext>
            </a:extLst>
          </p:cNvPr>
          <p:cNvGrpSpPr/>
          <p:nvPr/>
        </p:nvGrpSpPr>
        <p:grpSpPr>
          <a:xfrm>
            <a:off x="2876552" y="3314701"/>
            <a:ext cx="247648" cy="247648"/>
            <a:chOff x="3209926" y="3267075"/>
            <a:chExt cx="323850" cy="32385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282713D-03D4-BAFA-718D-9BE0CEDADBCF}"/>
                </a:ext>
              </a:extLst>
            </p:cNvPr>
            <p:cNvCxnSpPr/>
            <p:nvPr/>
          </p:nvCxnSpPr>
          <p:spPr>
            <a:xfrm>
              <a:off x="3209926" y="3429000"/>
              <a:ext cx="32385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D9EA0B-19E4-D373-F393-381BD44E803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219451" y="3429000"/>
              <a:ext cx="32385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489187A-E0DB-2BFA-8919-267EF39717FF}"/>
              </a:ext>
            </a:extLst>
          </p:cNvPr>
          <p:cNvCxnSpPr/>
          <p:nvPr/>
        </p:nvCxnSpPr>
        <p:spPr>
          <a:xfrm>
            <a:off x="4047479" y="3441493"/>
            <a:ext cx="155448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8994F1C7-6922-172F-AE7D-954C9D98F7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25" t="19848" r="23994" b="28571"/>
          <a:stretch/>
        </p:blipFill>
        <p:spPr>
          <a:xfrm>
            <a:off x="3365649" y="3125636"/>
            <a:ext cx="657224" cy="625778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4829880-B177-D1EC-04B9-D980284581E6}"/>
              </a:ext>
            </a:extLst>
          </p:cNvPr>
          <p:cNvCxnSpPr/>
          <p:nvPr/>
        </p:nvCxnSpPr>
        <p:spPr>
          <a:xfrm>
            <a:off x="5600480" y="3429000"/>
            <a:ext cx="1104900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98B3828-3F10-A2B0-57A1-582316522EDB}"/>
              </a:ext>
            </a:extLst>
          </p:cNvPr>
          <p:cNvCxnSpPr/>
          <p:nvPr/>
        </p:nvCxnSpPr>
        <p:spPr>
          <a:xfrm>
            <a:off x="10824678" y="3441493"/>
            <a:ext cx="155448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BF1E5056-A65E-653E-E23A-9E8079798D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25" t="19848" r="23994" b="28571"/>
          <a:stretch/>
        </p:blipFill>
        <p:spPr>
          <a:xfrm>
            <a:off x="10990575" y="3125636"/>
            <a:ext cx="657224" cy="62577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7676B9-F2D5-B5E5-EBE8-8759F213C1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621" t="15518" r="29443" b="35239"/>
          <a:stretch/>
        </p:blipFill>
        <p:spPr>
          <a:xfrm>
            <a:off x="7874911" y="3090496"/>
            <a:ext cx="485774" cy="597425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3B32143-2124-26D3-8205-E89FB28103A5}"/>
              </a:ext>
            </a:extLst>
          </p:cNvPr>
          <p:cNvCxnSpPr>
            <a:cxnSpLocks/>
          </p:cNvCxnSpPr>
          <p:nvPr/>
        </p:nvCxnSpPr>
        <p:spPr>
          <a:xfrm>
            <a:off x="7503438" y="3429001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7CFF66E-E96C-1D28-CB1E-E79C98A57838}"/>
              </a:ext>
            </a:extLst>
          </p:cNvPr>
          <p:cNvCxnSpPr>
            <a:cxnSpLocks/>
          </p:cNvCxnSpPr>
          <p:nvPr/>
        </p:nvCxnSpPr>
        <p:spPr>
          <a:xfrm>
            <a:off x="8370211" y="3429001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B79D1DB-B9E9-C4AF-6A72-F600BD20644C}"/>
              </a:ext>
            </a:extLst>
          </p:cNvPr>
          <p:cNvCxnSpPr/>
          <p:nvPr/>
        </p:nvCxnSpPr>
        <p:spPr>
          <a:xfrm rot="16200000">
            <a:off x="7972532" y="2948104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337719D-3B69-CD62-89AD-BA01F4CCAC82}"/>
              </a:ext>
            </a:extLst>
          </p:cNvPr>
          <p:cNvCxnSpPr/>
          <p:nvPr/>
        </p:nvCxnSpPr>
        <p:spPr>
          <a:xfrm rot="16200000">
            <a:off x="7970151" y="3902842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1F7DEF69-6D6E-54AC-093D-2194AA41716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7927294" y="2189237"/>
            <a:ext cx="419098" cy="59742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6F31920-306F-F763-2878-5961B8FE183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7927294" y="4054223"/>
            <a:ext cx="419098" cy="59742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95DC2A2-186F-B4CD-58E6-5F29CDD51EC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7036704" y="3130287"/>
            <a:ext cx="419098" cy="59742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23BB99C-7E40-A350-443F-AC7EAC99316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622" t="18094" r="33017" b="32663"/>
          <a:stretch/>
        </p:blipFill>
        <p:spPr>
          <a:xfrm>
            <a:off x="10181877" y="3130287"/>
            <a:ext cx="419098" cy="597425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E1C64ACD-8A63-B8E0-9465-7DBAC2B5F7F6}"/>
              </a:ext>
            </a:extLst>
          </p:cNvPr>
          <p:cNvGrpSpPr/>
          <p:nvPr/>
        </p:nvGrpSpPr>
        <p:grpSpPr>
          <a:xfrm>
            <a:off x="9644659" y="3314701"/>
            <a:ext cx="247648" cy="247648"/>
            <a:chOff x="3209926" y="3267075"/>
            <a:chExt cx="323850" cy="32385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A3DC6BF-AA6F-9512-177E-0618F5234936}"/>
                </a:ext>
              </a:extLst>
            </p:cNvPr>
            <p:cNvCxnSpPr/>
            <p:nvPr/>
          </p:nvCxnSpPr>
          <p:spPr>
            <a:xfrm>
              <a:off x="3209926" y="3429000"/>
              <a:ext cx="32385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5A469EA-9494-61B9-8F28-07405F0D6A7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219451" y="3429000"/>
              <a:ext cx="32385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DC74F3F-87A4-5C7B-4726-B99E2229C170}"/>
              </a:ext>
            </a:extLst>
          </p:cNvPr>
          <p:cNvCxnSpPr/>
          <p:nvPr/>
        </p:nvCxnSpPr>
        <p:spPr>
          <a:xfrm>
            <a:off x="10655566" y="3441493"/>
            <a:ext cx="155448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6" name="Picture 45">
            <a:extLst>
              <a:ext uri="{FF2B5EF4-FFF2-40B4-BE49-F238E27FC236}">
                <a16:creationId xmlns:a16="http://schemas.microsoft.com/office/drawing/2014/main" id="{CD939C2E-DDC5-FF7D-6BC7-183328EB63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25" t="19848" r="23994" b="28571"/>
          <a:stretch/>
        </p:blipFill>
        <p:spPr>
          <a:xfrm>
            <a:off x="8705008" y="3125636"/>
            <a:ext cx="657224" cy="625778"/>
          </a:xfrm>
          <a:prstGeom prst="rect">
            <a:avLst/>
          </a:prstGeom>
        </p:spPr>
      </p:pic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786641-8285-ECFF-F777-C0EF1E36F0A3}"/>
              </a:ext>
            </a:extLst>
          </p:cNvPr>
          <p:cNvSpPr/>
          <p:nvPr/>
        </p:nvSpPr>
        <p:spPr>
          <a:xfrm>
            <a:off x="2271208" y="2493071"/>
            <a:ext cx="1597389" cy="597425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D3822A0C-98E4-83D8-930C-877784F45A2C}"/>
              </a:ext>
            </a:extLst>
          </p:cNvPr>
          <p:cNvSpPr/>
          <p:nvPr/>
        </p:nvSpPr>
        <p:spPr>
          <a:xfrm flipH="1" flipV="1">
            <a:off x="2223580" y="3774196"/>
            <a:ext cx="1597389" cy="597425"/>
          </a:xfrm>
          <a:prstGeom prst="curved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8583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9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49" grpId="1" animBg="1"/>
      <p:bldP spid="59" grpId="0" animBg="1"/>
      <p:bldP spid="58" grpId="0" animBg="1"/>
      <p:bldP spid="58" grpId="1" animBg="1"/>
      <p:bldP spid="56" grpId="0" animBg="1"/>
      <p:bldP spid="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678759" y="348800"/>
            <a:ext cx="8743699" cy="713786"/>
            <a:chOff x="1678759" y="186875"/>
            <a:chExt cx="8743699" cy="713786"/>
          </a:xfrm>
        </p:grpSpPr>
        <p:sp>
          <p:nvSpPr>
            <p:cNvPr id="4" name="TextBox 3"/>
            <p:cNvSpPr txBox="1"/>
            <p:nvPr/>
          </p:nvSpPr>
          <p:spPr>
            <a:xfrm>
              <a:off x="1678759" y="186875"/>
              <a:ext cx="114064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55209" y="186875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5097143" y="540818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400509" y="192775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31256" y="186875"/>
              <a:ext cx="10666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89666" y="186875"/>
              <a:ext cx="17999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076557" y="186875"/>
              <a:ext cx="13459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Century Gothic" panose="020B0502020202020204" pitchFamily="34" charset="0"/>
                </a:rPr>
                <a:t>H</a:t>
              </a:r>
              <a:r>
                <a:rPr lang="en-US" sz="4000" dirty="0" err="1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144366" y="2129975"/>
            <a:ext cx="9278092" cy="713786"/>
            <a:chOff x="1144366" y="2015675"/>
            <a:chExt cx="9278092" cy="713786"/>
          </a:xfrm>
        </p:grpSpPr>
        <p:sp>
          <p:nvSpPr>
            <p:cNvPr id="12" name="TextBox 11"/>
            <p:cNvSpPr txBox="1"/>
            <p:nvPr/>
          </p:nvSpPr>
          <p:spPr>
            <a:xfrm>
              <a:off x="3155209" y="2015675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5097143" y="2369618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400509" y="2021575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31256" y="2015675"/>
              <a:ext cx="10666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89666" y="2015675"/>
              <a:ext cx="1916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2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076557" y="2015675"/>
              <a:ext cx="13459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Century Gothic" panose="020B0502020202020204" pitchFamily="34" charset="0"/>
                </a:rPr>
                <a:t>H</a:t>
              </a:r>
              <a:r>
                <a:rPr lang="en-US" sz="4000" dirty="0" err="1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44366" y="2015675"/>
              <a:ext cx="16750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76489" y="3911150"/>
            <a:ext cx="9445969" cy="713786"/>
            <a:chOff x="976489" y="3377750"/>
            <a:chExt cx="9445969" cy="713786"/>
          </a:xfrm>
        </p:grpSpPr>
        <p:sp>
          <p:nvSpPr>
            <p:cNvPr id="19" name="TextBox 18"/>
            <p:cNvSpPr txBox="1"/>
            <p:nvPr/>
          </p:nvSpPr>
          <p:spPr>
            <a:xfrm>
              <a:off x="3155209" y="33777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5097143" y="3731693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8400509" y="33836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31256" y="3377750"/>
              <a:ext cx="10666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89666" y="3377750"/>
              <a:ext cx="1916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3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076557" y="3377750"/>
              <a:ext cx="13459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Century Gothic" panose="020B0502020202020204" pitchFamily="34" charset="0"/>
                </a:rPr>
                <a:t>H</a:t>
              </a:r>
              <a:r>
                <a:rPr lang="en-US" sz="4000" dirty="0" err="1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76489" y="3377750"/>
              <a:ext cx="18429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2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138414" y="5692325"/>
            <a:ext cx="9284044" cy="713786"/>
            <a:chOff x="1138414" y="5892350"/>
            <a:chExt cx="9284044" cy="713786"/>
          </a:xfrm>
        </p:grpSpPr>
        <p:sp>
          <p:nvSpPr>
            <p:cNvPr id="26" name="TextBox 25"/>
            <p:cNvSpPr txBox="1"/>
            <p:nvPr/>
          </p:nvSpPr>
          <p:spPr>
            <a:xfrm>
              <a:off x="3155209" y="58923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5097143" y="6246293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400509" y="58982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31256" y="5892350"/>
              <a:ext cx="10666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89666" y="5892350"/>
              <a:ext cx="1916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4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076557" y="5892350"/>
              <a:ext cx="13459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Century Gothic" panose="020B0502020202020204" pitchFamily="34" charset="0"/>
                </a:rPr>
                <a:t>H</a:t>
              </a:r>
              <a:r>
                <a:rPr lang="en-US" sz="4000" dirty="0" err="1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38414" y="5892350"/>
              <a:ext cx="16809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  <a:r>
                <a:rPr lang="en-US" sz="4000" baseline="-250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3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  <p:cxnSp>
        <p:nvCxnSpPr>
          <p:cNvPr id="38" name="Straight Arrow Connector 37"/>
          <p:cNvCxnSpPr/>
          <p:nvPr/>
        </p:nvCxnSpPr>
        <p:spPr>
          <a:xfrm flipH="1">
            <a:off x="2362199" y="981075"/>
            <a:ext cx="4752975" cy="11489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390774" y="2790825"/>
            <a:ext cx="4752975" cy="11489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2390774" y="4571999"/>
            <a:ext cx="4752975" cy="11489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CH3Cl">
            <a:extLst>
              <a:ext uri="{FF2B5EF4-FFF2-40B4-BE49-F238E27FC236}">
                <a16:creationId xmlns:a16="http://schemas.microsoft.com/office/drawing/2014/main" id="{32B99633-5B52-359B-E434-D8BDEC1F1570}"/>
              </a:ext>
            </a:extLst>
          </p:cNvPr>
          <p:cNvSpPr txBox="1"/>
          <p:nvPr/>
        </p:nvSpPr>
        <p:spPr>
          <a:xfrm>
            <a:off x="6389666" y="348800"/>
            <a:ext cx="1799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entury Gothic" panose="020B0502020202020204" pitchFamily="34" charset="0"/>
              </a:rPr>
              <a:t>CH</a:t>
            </a:r>
            <a:r>
              <a:rPr lang="en-US" sz="4000" baseline="-25000" dirty="0">
                <a:latin typeface="Century Gothic" panose="020B0502020202020204" pitchFamily="34" charset="0"/>
              </a:rPr>
              <a:t>3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Cl</a:t>
            </a:r>
            <a:endParaRPr lang="en-US" sz="4000" baseline="-25000" dirty="0">
              <a:latin typeface="Century Gothic" panose="020B0502020202020204" pitchFamily="34" charset="0"/>
            </a:endParaRPr>
          </a:p>
        </p:txBody>
      </p:sp>
      <p:sp>
        <p:nvSpPr>
          <p:cNvPr id="3" name="Rectangle: Single Corner Snipped 2">
            <a:extLst>
              <a:ext uri="{FF2B5EF4-FFF2-40B4-BE49-F238E27FC236}">
                <a16:creationId xmlns:a16="http://schemas.microsoft.com/office/drawing/2014/main" id="{57E97604-A678-43B8-1958-CABB569D385A}"/>
              </a:ext>
            </a:extLst>
          </p:cNvPr>
          <p:cNvSpPr/>
          <p:nvPr/>
        </p:nvSpPr>
        <p:spPr>
          <a:xfrm>
            <a:off x="6285118" y="372284"/>
            <a:ext cx="1916134" cy="707885"/>
          </a:xfrm>
          <a:prstGeom prst="snip1Rect">
            <a:avLst/>
          </a:prstGeom>
          <a:solidFill>
            <a:srgbClr val="000000">
              <a:alpha val="14902"/>
            </a:srgb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9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2995 0.2597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7" y="1298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2995 0.25972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7" y="1298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1" animBg="1"/>
      <p:bldP spid="3" grpId="2" animBg="1"/>
      <p:bldP spid="3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625118" y="681300"/>
          <a:ext cx="4864320" cy="9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621440" imgH="307800" progId="ACD.ChemSketch.20">
                  <p:embed/>
                </p:oleObj>
              </mc:Choice>
              <mc:Fallback>
                <p:oleObj name="ChemSketch" r:id="rId2" imgW="1621440" imgH="307800" progId="ACD.ChemSketch.20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118" y="681300"/>
                        <a:ext cx="4864320" cy="92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959925" y="681300"/>
          <a:ext cx="2825280" cy="9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4" imgW="941760" imgH="307800" progId="ACD.ChemSketch.20">
                  <p:embed/>
                </p:oleObj>
              </mc:Choice>
              <mc:Fallback>
                <p:oleObj name="ChemSketch" r:id="rId4" imgW="941760" imgH="307800" progId="ACD.ChemSketch.20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925" y="681300"/>
                        <a:ext cx="2825280" cy="92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1059634" y="2933713"/>
            <a:ext cx="9286244" cy="2619363"/>
            <a:chOff x="1059634" y="2933713"/>
            <a:chExt cx="9286244" cy="2619363"/>
          </a:xfrm>
        </p:grpSpPr>
        <p:sp>
          <p:nvSpPr>
            <p:cNvPr id="2" name="TextBox 1"/>
            <p:cNvSpPr txBox="1"/>
            <p:nvPr/>
          </p:nvSpPr>
          <p:spPr>
            <a:xfrm>
              <a:off x="1059634" y="3457577"/>
              <a:ext cx="1513211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42634" y="3457577"/>
              <a:ext cx="476791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57285" y="2933713"/>
              <a:ext cx="82867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Br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4667250" y="3800474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276135" y="3457574"/>
              <a:ext cx="1513211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3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08438" y="3457577"/>
              <a:ext cx="752475" cy="1488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7379394" y="3810000"/>
              <a:ext cx="336288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715682" y="3457577"/>
              <a:ext cx="675290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Br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587579" y="3457577"/>
              <a:ext cx="476791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326703" y="3457577"/>
              <a:ext cx="1019175" cy="209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Century Gothic" panose="020B0502020202020204" pitchFamily="34" charset="0"/>
                </a:rPr>
                <a:t>HBr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343274" y="3800474"/>
              <a:ext cx="828676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Br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79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14135" y="622970"/>
          <a:ext cx="4864320" cy="92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1621440" imgH="307800" progId="ACD.ChemSketch.20">
                  <p:embed/>
                </p:oleObj>
              </mc:Choice>
              <mc:Fallback>
                <p:oleObj name="ChemSketch" r:id="rId2" imgW="1621440" imgH="307800" progId="ACD.ChemSketch.20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135" y="622970"/>
                        <a:ext cx="4864320" cy="92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799957" y="622708"/>
          <a:ext cx="378777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4" imgW="1261800" imgH="307800" progId="ACD.ChemSketch.20">
                  <p:embed/>
                </p:oleObj>
              </mc:Choice>
              <mc:Fallback>
                <p:oleObj name="ChemSketch" r:id="rId4" imgW="1261800" imgH="307800" progId="ACD.ChemSketch.20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957" y="622708"/>
                        <a:ext cx="3787775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411934" y="2863400"/>
            <a:ext cx="10179866" cy="1688961"/>
            <a:chOff x="411934" y="2863400"/>
            <a:chExt cx="10179866" cy="1688961"/>
          </a:xfrm>
        </p:grpSpPr>
        <p:sp>
          <p:nvSpPr>
            <p:cNvPr id="2" name="TextBox 1"/>
            <p:cNvSpPr txBox="1"/>
            <p:nvPr/>
          </p:nvSpPr>
          <p:spPr>
            <a:xfrm>
              <a:off x="411934" y="3301550"/>
              <a:ext cx="15132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4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94934" y="33015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40810" y="2863400"/>
              <a:ext cx="7120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F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40810" y="3844475"/>
              <a:ext cx="7120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F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2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4019550" y="3655493"/>
              <a:ext cx="11049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489438" y="3301550"/>
              <a:ext cx="15132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CH</a:t>
              </a:r>
              <a:r>
                <a:rPr lang="en-US" sz="4000" baseline="-25000" dirty="0">
                  <a:latin typeface="Century Gothic" panose="020B0502020202020204" pitchFamily="34" charset="0"/>
                </a:rPr>
                <a:t>2</a:t>
              </a:r>
            </a:p>
          </p:txBody>
        </p:sp>
        <p:cxnSp>
          <p:nvCxnSpPr>
            <p:cNvPr id="12" name="Straight Connector 11"/>
            <p:cNvCxnSpPr>
              <a:stCxn id="10" idx="1"/>
            </p:cNvCxnSpPr>
            <p:nvPr/>
          </p:nvCxnSpPr>
          <p:spPr>
            <a:xfrm flipH="1">
              <a:off x="6153150" y="3655493"/>
              <a:ext cx="336288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670288" y="3301550"/>
              <a:ext cx="5429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F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7591425" y="3655493"/>
              <a:ext cx="336288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7934757" y="3301550"/>
              <a:ext cx="5429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F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759029" y="3301550"/>
              <a:ext cx="4767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+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698810" y="2947607"/>
              <a:ext cx="89299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HF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698810" y="3844475"/>
              <a:ext cx="89299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entury Gothic" panose="020B0502020202020204" pitchFamily="34" charset="0"/>
                </a:rPr>
                <a:t>HF</a:t>
              </a:r>
              <a:endParaRPr lang="en-US" sz="4000" baseline="-25000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600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iagram, line, white&#10;&#10;Description automatically generated" hidden="1">
            <a:extLst>
              <a:ext uri="{FF2B5EF4-FFF2-40B4-BE49-F238E27FC236}">
                <a16:creationId xmlns:a16="http://schemas.microsoft.com/office/drawing/2014/main" id="{1775CC30-B89C-2E01-0220-6F7514EEB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879" y="1527243"/>
            <a:ext cx="7613121" cy="3395452"/>
          </a:xfrm>
          <a:prstGeom prst="rect">
            <a:avLst/>
          </a:prstGeom>
        </p:spPr>
      </p:pic>
      <p:pic>
        <p:nvPicPr>
          <p:cNvPr id="9" name="Picture 8" descr="A picture containing text, circle, screenshot, diagram">
            <a:extLst>
              <a:ext uri="{FF2B5EF4-FFF2-40B4-BE49-F238E27FC236}">
                <a16:creationId xmlns:a16="http://schemas.microsoft.com/office/drawing/2014/main" id="{AD040D20-BAAE-115B-6C55-6AC46F1ABE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689" y="428625"/>
            <a:ext cx="631332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3317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, circle, screenshot, diagram">
            <a:extLst>
              <a:ext uri="{FF2B5EF4-FFF2-40B4-BE49-F238E27FC236}">
                <a16:creationId xmlns:a16="http://schemas.microsoft.com/office/drawing/2014/main" id="{AD040D20-BAAE-115B-6C55-6AC46F1AB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7" y="1177046"/>
            <a:ext cx="4523802" cy="3685568"/>
          </a:xfrm>
          <a:prstGeom prst="rect">
            <a:avLst/>
          </a:prstGeom>
        </p:spPr>
      </p:pic>
      <p:pic>
        <p:nvPicPr>
          <p:cNvPr id="11" name="Picture 10" descr="A picture containing diagram, line, white&#10;&#10;Description automatically generated">
            <a:extLst>
              <a:ext uri="{FF2B5EF4-FFF2-40B4-BE49-F238E27FC236}">
                <a16:creationId xmlns:a16="http://schemas.microsoft.com/office/drawing/2014/main" id="{1775CC30-B89C-2E01-0220-6F7514EEBF3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879" y="272375"/>
            <a:ext cx="7613121" cy="3395452"/>
          </a:xfrm>
          <a:prstGeom prst="rect">
            <a:avLst/>
          </a:prstGeo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E88B8BB-0354-C5CF-92B7-13E1F3DAF406}"/>
              </a:ext>
            </a:extLst>
          </p:cNvPr>
          <p:cNvSpPr/>
          <p:nvPr/>
        </p:nvSpPr>
        <p:spPr>
          <a:xfrm>
            <a:off x="5282119" y="389106"/>
            <a:ext cx="6692630" cy="2966937"/>
          </a:xfrm>
          <a:custGeom>
            <a:avLst/>
            <a:gdLst>
              <a:gd name="connsiteX0" fmla="*/ 0 w 6692630"/>
              <a:gd name="connsiteY0" fmla="*/ 2966937 h 2966937"/>
              <a:gd name="connsiteX1" fmla="*/ 48638 w 6692630"/>
              <a:gd name="connsiteY1" fmla="*/ 2937754 h 2966937"/>
              <a:gd name="connsiteX2" fmla="*/ 126460 w 6692630"/>
              <a:gd name="connsiteY2" fmla="*/ 2889115 h 2966937"/>
              <a:gd name="connsiteX3" fmla="*/ 155643 w 6692630"/>
              <a:gd name="connsiteY3" fmla="*/ 2850205 h 2966937"/>
              <a:gd name="connsiteX4" fmla="*/ 175098 w 6692630"/>
              <a:gd name="connsiteY4" fmla="*/ 2821022 h 2966937"/>
              <a:gd name="connsiteX5" fmla="*/ 214009 w 6692630"/>
              <a:gd name="connsiteY5" fmla="*/ 2791839 h 2966937"/>
              <a:gd name="connsiteX6" fmla="*/ 233464 w 6692630"/>
              <a:gd name="connsiteY6" fmla="*/ 2762656 h 2966937"/>
              <a:gd name="connsiteX7" fmla="*/ 262647 w 6692630"/>
              <a:gd name="connsiteY7" fmla="*/ 2752928 h 2966937"/>
              <a:gd name="connsiteX8" fmla="*/ 291830 w 6692630"/>
              <a:gd name="connsiteY8" fmla="*/ 2733473 h 2966937"/>
              <a:gd name="connsiteX9" fmla="*/ 321013 w 6692630"/>
              <a:gd name="connsiteY9" fmla="*/ 2694562 h 2966937"/>
              <a:gd name="connsiteX10" fmla="*/ 359924 w 6692630"/>
              <a:gd name="connsiteY10" fmla="*/ 2665379 h 2966937"/>
              <a:gd name="connsiteX11" fmla="*/ 369651 w 6692630"/>
              <a:gd name="connsiteY11" fmla="*/ 2626468 h 2966937"/>
              <a:gd name="connsiteX12" fmla="*/ 428017 w 6692630"/>
              <a:gd name="connsiteY12" fmla="*/ 2558375 h 2966937"/>
              <a:gd name="connsiteX13" fmla="*/ 466928 w 6692630"/>
              <a:gd name="connsiteY13" fmla="*/ 2500009 h 2966937"/>
              <a:gd name="connsiteX14" fmla="*/ 496111 w 6692630"/>
              <a:gd name="connsiteY14" fmla="*/ 2461098 h 2966937"/>
              <a:gd name="connsiteX15" fmla="*/ 505838 w 6692630"/>
              <a:gd name="connsiteY15" fmla="*/ 2431915 h 2966937"/>
              <a:gd name="connsiteX16" fmla="*/ 661481 w 6692630"/>
              <a:gd name="connsiteY16" fmla="*/ 2422188 h 2966937"/>
              <a:gd name="connsiteX17" fmla="*/ 710119 w 6692630"/>
              <a:gd name="connsiteY17" fmla="*/ 2441643 h 2966937"/>
              <a:gd name="connsiteX18" fmla="*/ 768485 w 6692630"/>
              <a:gd name="connsiteY18" fmla="*/ 2470826 h 2966937"/>
              <a:gd name="connsiteX19" fmla="*/ 836579 w 6692630"/>
              <a:gd name="connsiteY19" fmla="*/ 2490281 h 2966937"/>
              <a:gd name="connsiteX20" fmla="*/ 943583 w 6692630"/>
              <a:gd name="connsiteY20" fmla="*/ 2500009 h 2966937"/>
              <a:gd name="connsiteX21" fmla="*/ 1108953 w 6692630"/>
              <a:gd name="connsiteY21" fmla="*/ 2480554 h 2966937"/>
              <a:gd name="connsiteX22" fmla="*/ 1138136 w 6692630"/>
              <a:gd name="connsiteY22" fmla="*/ 2470826 h 2966937"/>
              <a:gd name="connsiteX23" fmla="*/ 1157592 w 6692630"/>
              <a:gd name="connsiteY23" fmla="*/ 2441643 h 2966937"/>
              <a:gd name="connsiteX24" fmla="*/ 1206230 w 6692630"/>
              <a:gd name="connsiteY24" fmla="*/ 2402732 h 2966937"/>
              <a:gd name="connsiteX25" fmla="*/ 1235413 w 6692630"/>
              <a:gd name="connsiteY25" fmla="*/ 2373549 h 2966937"/>
              <a:gd name="connsiteX26" fmla="*/ 1284051 w 6692630"/>
              <a:gd name="connsiteY26" fmla="*/ 2344366 h 2966937"/>
              <a:gd name="connsiteX27" fmla="*/ 1322962 w 6692630"/>
              <a:gd name="connsiteY27" fmla="*/ 2315183 h 2966937"/>
              <a:gd name="connsiteX28" fmla="*/ 1332690 w 6692630"/>
              <a:gd name="connsiteY28" fmla="*/ 2256817 h 2966937"/>
              <a:gd name="connsiteX29" fmla="*/ 1361872 w 6692630"/>
              <a:gd name="connsiteY29" fmla="*/ 2227634 h 2966937"/>
              <a:gd name="connsiteX30" fmla="*/ 1371600 w 6692630"/>
              <a:gd name="connsiteY30" fmla="*/ 2188724 h 2966937"/>
              <a:gd name="connsiteX31" fmla="*/ 1400783 w 6692630"/>
              <a:gd name="connsiteY31" fmla="*/ 2149813 h 2966937"/>
              <a:gd name="connsiteX32" fmla="*/ 1429966 w 6692630"/>
              <a:gd name="connsiteY32" fmla="*/ 2101175 h 2966937"/>
              <a:gd name="connsiteX33" fmla="*/ 1459149 w 6692630"/>
              <a:gd name="connsiteY33" fmla="*/ 2033081 h 2966937"/>
              <a:gd name="connsiteX34" fmla="*/ 1488332 w 6692630"/>
              <a:gd name="connsiteY34" fmla="*/ 2013626 h 2966937"/>
              <a:gd name="connsiteX35" fmla="*/ 1507787 w 6692630"/>
              <a:gd name="connsiteY35" fmla="*/ 1984443 h 2966937"/>
              <a:gd name="connsiteX36" fmla="*/ 1663430 w 6692630"/>
              <a:gd name="connsiteY36" fmla="*/ 1974715 h 2966937"/>
              <a:gd name="connsiteX37" fmla="*/ 1741251 w 6692630"/>
              <a:gd name="connsiteY37" fmla="*/ 1994171 h 2966937"/>
              <a:gd name="connsiteX38" fmla="*/ 1799617 w 6692630"/>
              <a:gd name="connsiteY38" fmla="*/ 2013626 h 2966937"/>
              <a:gd name="connsiteX39" fmla="*/ 1848255 w 6692630"/>
              <a:gd name="connsiteY39" fmla="*/ 2023354 h 2966937"/>
              <a:gd name="connsiteX40" fmla="*/ 1877438 w 6692630"/>
              <a:gd name="connsiteY40" fmla="*/ 2033081 h 2966937"/>
              <a:gd name="connsiteX41" fmla="*/ 2023353 w 6692630"/>
              <a:gd name="connsiteY41" fmla="*/ 2042809 h 2966937"/>
              <a:gd name="connsiteX42" fmla="*/ 2120630 w 6692630"/>
              <a:gd name="connsiteY42" fmla="*/ 2052537 h 2966937"/>
              <a:gd name="connsiteX43" fmla="*/ 2130358 w 6692630"/>
              <a:gd name="connsiteY43" fmla="*/ 1994171 h 2966937"/>
              <a:gd name="connsiteX44" fmla="*/ 2227634 w 6692630"/>
              <a:gd name="connsiteY44" fmla="*/ 1906622 h 2966937"/>
              <a:gd name="connsiteX45" fmla="*/ 2344366 w 6692630"/>
              <a:gd name="connsiteY45" fmla="*/ 1809345 h 2966937"/>
              <a:gd name="connsiteX46" fmla="*/ 2363821 w 6692630"/>
              <a:gd name="connsiteY46" fmla="*/ 1780162 h 2966937"/>
              <a:gd name="connsiteX47" fmla="*/ 2393004 w 6692630"/>
              <a:gd name="connsiteY47" fmla="*/ 1750979 h 2966937"/>
              <a:gd name="connsiteX48" fmla="*/ 2441643 w 6692630"/>
              <a:gd name="connsiteY48" fmla="*/ 1643975 h 2966937"/>
              <a:gd name="connsiteX49" fmla="*/ 2451370 w 6692630"/>
              <a:gd name="connsiteY49" fmla="*/ 1585609 h 2966937"/>
              <a:gd name="connsiteX50" fmla="*/ 2461098 w 6692630"/>
              <a:gd name="connsiteY50" fmla="*/ 1556426 h 2966937"/>
              <a:gd name="connsiteX51" fmla="*/ 2509736 w 6692630"/>
              <a:gd name="connsiteY51" fmla="*/ 1527243 h 2966937"/>
              <a:gd name="connsiteX52" fmla="*/ 2694562 w 6692630"/>
              <a:gd name="connsiteY52" fmla="*/ 1546698 h 2966937"/>
              <a:gd name="connsiteX53" fmla="*/ 2859932 w 6692630"/>
              <a:gd name="connsiteY53" fmla="*/ 1585609 h 2966937"/>
              <a:gd name="connsiteX54" fmla="*/ 2918298 w 6692630"/>
              <a:gd name="connsiteY54" fmla="*/ 1595337 h 2966937"/>
              <a:gd name="connsiteX55" fmla="*/ 2947481 w 6692630"/>
              <a:gd name="connsiteY55" fmla="*/ 1605064 h 2966937"/>
              <a:gd name="connsiteX56" fmla="*/ 2996119 w 6692630"/>
              <a:gd name="connsiteY56" fmla="*/ 1614792 h 2966937"/>
              <a:gd name="connsiteX57" fmla="*/ 3083668 w 6692630"/>
              <a:gd name="connsiteY57" fmla="*/ 1585609 h 2966937"/>
              <a:gd name="connsiteX58" fmla="*/ 3132307 w 6692630"/>
              <a:gd name="connsiteY58" fmla="*/ 1498060 h 2966937"/>
              <a:gd name="connsiteX59" fmla="*/ 3161490 w 6692630"/>
              <a:gd name="connsiteY59" fmla="*/ 1478605 h 2966937"/>
              <a:gd name="connsiteX60" fmla="*/ 3219855 w 6692630"/>
              <a:gd name="connsiteY60" fmla="*/ 1391056 h 2966937"/>
              <a:gd name="connsiteX61" fmla="*/ 3258766 w 6692630"/>
              <a:gd name="connsiteY61" fmla="*/ 1303507 h 2966937"/>
              <a:gd name="connsiteX62" fmla="*/ 3307404 w 6692630"/>
              <a:gd name="connsiteY62" fmla="*/ 1254868 h 2966937"/>
              <a:gd name="connsiteX63" fmla="*/ 3336587 w 6692630"/>
              <a:gd name="connsiteY63" fmla="*/ 1225685 h 2966937"/>
              <a:gd name="connsiteX64" fmla="*/ 3365770 w 6692630"/>
              <a:gd name="connsiteY64" fmla="*/ 1177047 h 2966937"/>
              <a:gd name="connsiteX65" fmla="*/ 3677055 w 6692630"/>
              <a:gd name="connsiteY65" fmla="*/ 1138137 h 2966937"/>
              <a:gd name="connsiteX66" fmla="*/ 3871609 w 6692630"/>
              <a:gd name="connsiteY66" fmla="*/ 1157592 h 2966937"/>
              <a:gd name="connsiteX67" fmla="*/ 3978613 w 6692630"/>
              <a:gd name="connsiteY67" fmla="*/ 1196503 h 2966937"/>
              <a:gd name="connsiteX68" fmla="*/ 4095345 w 6692630"/>
              <a:gd name="connsiteY68" fmla="*/ 1079771 h 2966937"/>
              <a:gd name="connsiteX69" fmla="*/ 4153711 w 6692630"/>
              <a:gd name="connsiteY69" fmla="*/ 1021405 h 2966937"/>
              <a:gd name="connsiteX70" fmla="*/ 4182894 w 6692630"/>
              <a:gd name="connsiteY70" fmla="*/ 992222 h 2966937"/>
              <a:gd name="connsiteX71" fmla="*/ 4260715 w 6692630"/>
              <a:gd name="connsiteY71" fmla="*/ 894945 h 2966937"/>
              <a:gd name="connsiteX72" fmla="*/ 4270443 w 6692630"/>
              <a:gd name="connsiteY72" fmla="*/ 865762 h 2966937"/>
              <a:gd name="connsiteX73" fmla="*/ 4348264 w 6692630"/>
              <a:gd name="connsiteY73" fmla="*/ 787941 h 2966937"/>
              <a:gd name="connsiteX74" fmla="*/ 4396902 w 6692630"/>
              <a:gd name="connsiteY74" fmla="*/ 719847 h 2966937"/>
              <a:gd name="connsiteX75" fmla="*/ 4435813 w 6692630"/>
              <a:gd name="connsiteY75" fmla="*/ 690664 h 2966937"/>
              <a:gd name="connsiteX76" fmla="*/ 4503907 w 6692630"/>
              <a:gd name="connsiteY76" fmla="*/ 680937 h 2966937"/>
              <a:gd name="connsiteX77" fmla="*/ 4601183 w 6692630"/>
              <a:gd name="connsiteY77" fmla="*/ 690664 h 2966937"/>
              <a:gd name="connsiteX78" fmla="*/ 4795736 w 6692630"/>
              <a:gd name="connsiteY78" fmla="*/ 719847 h 2966937"/>
              <a:gd name="connsiteX79" fmla="*/ 4931924 w 6692630"/>
              <a:gd name="connsiteY79" fmla="*/ 739303 h 2966937"/>
              <a:gd name="connsiteX80" fmla="*/ 5107021 w 6692630"/>
              <a:gd name="connsiteY80" fmla="*/ 739303 h 2966937"/>
              <a:gd name="connsiteX81" fmla="*/ 5126477 w 6692630"/>
              <a:gd name="connsiteY81" fmla="*/ 710120 h 2966937"/>
              <a:gd name="connsiteX82" fmla="*/ 5175115 w 6692630"/>
              <a:gd name="connsiteY82" fmla="*/ 671209 h 2966937"/>
              <a:gd name="connsiteX83" fmla="*/ 5184843 w 6692630"/>
              <a:gd name="connsiteY83" fmla="*/ 642026 h 2966937"/>
              <a:gd name="connsiteX84" fmla="*/ 5252936 w 6692630"/>
              <a:gd name="connsiteY84" fmla="*/ 554477 h 2966937"/>
              <a:gd name="connsiteX85" fmla="*/ 5282119 w 6692630"/>
              <a:gd name="connsiteY85" fmla="*/ 486383 h 2966937"/>
              <a:gd name="connsiteX86" fmla="*/ 5291847 w 6692630"/>
              <a:gd name="connsiteY86" fmla="*/ 447473 h 2966937"/>
              <a:gd name="connsiteX87" fmla="*/ 5359941 w 6692630"/>
              <a:gd name="connsiteY87" fmla="*/ 379379 h 2966937"/>
              <a:gd name="connsiteX88" fmla="*/ 5389124 w 6692630"/>
              <a:gd name="connsiteY88" fmla="*/ 321013 h 2966937"/>
              <a:gd name="connsiteX89" fmla="*/ 5651770 w 6692630"/>
              <a:gd name="connsiteY89" fmla="*/ 291830 h 2966937"/>
              <a:gd name="connsiteX90" fmla="*/ 5758775 w 6692630"/>
              <a:gd name="connsiteY90" fmla="*/ 311285 h 2966937"/>
              <a:gd name="connsiteX91" fmla="*/ 5856051 w 6692630"/>
              <a:gd name="connsiteY91" fmla="*/ 359924 h 2966937"/>
              <a:gd name="connsiteX92" fmla="*/ 6079787 w 6692630"/>
              <a:gd name="connsiteY92" fmla="*/ 428017 h 2966937"/>
              <a:gd name="connsiteX93" fmla="*/ 6235430 w 6692630"/>
              <a:gd name="connsiteY93" fmla="*/ 457200 h 2966937"/>
              <a:gd name="connsiteX94" fmla="*/ 6381345 w 6692630"/>
              <a:gd name="connsiteY94" fmla="*/ 418290 h 2966937"/>
              <a:gd name="connsiteX95" fmla="*/ 6468894 w 6692630"/>
              <a:gd name="connsiteY95" fmla="*/ 311285 h 2966937"/>
              <a:gd name="connsiteX96" fmla="*/ 6488349 w 6692630"/>
              <a:gd name="connsiteY96" fmla="*/ 262647 h 2966937"/>
              <a:gd name="connsiteX97" fmla="*/ 6527260 w 6692630"/>
              <a:gd name="connsiteY97" fmla="*/ 233464 h 2966937"/>
              <a:gd name="connsiteX98" fmla="*/ 6566170 w 6692630"/>
              <a:gd name="connsiteY98" fmla="*/ 175098 h 2966937"/>
              <a:gd name="connsiteX99" fmla="*/ 6595353 w 6692630"/>
              <a:gd name="connsiteY99" fmla="*/ 126460 h 2966937"/>
              <a:gd name="connsiteX100" fmla="*/ 6634264 w 6692630"/>
              <a:gd name="connsiteY100" fmla="*/ 97277 h 2966937"/>
              <a:gd name="connsiteX101" fmla="*/ 6653719 w 6692630"/>
              <a:gd name="connsiteY101" fmla="*/ 48639 h 2966937"/>
              <a:gd name="connsiteX102" fmla="*/ 6692630 w 6692630"/>
              <a:gd name="connsiteY102" fmla="*/ 0 h 296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6692630" h="2966937">
                <a:moveTo>
                  <a:pt x="0" y="2966937"/>
                </a:moveTo>
                <a:cubicBezTo>
                  <a:pt x="16213" y="2957209"/>
                  <a:pt x="32110" y="2946936"/>
                  <a:pt x="48638" y="2937754"/>
                </a:cubicBezTo>
                <a:cubicBezTo>
                  <a:pt x="83312" y="2918490"/>
                  <a:pt x="96897" y="2918677"/>
                  <a:pt x="126460" y="2889115"/>
                </a:cubicBezTo>
                <a:cubicBezTo>
                  <a:pt x="137924" y="2877651"/>
                  <a:pt x="146220" y="2863398"/>
                  <a:pt x="155643" y="2850205"/>
                </a:cubicBezTo>
                <a:cubicBezTo>
                  <a:pt x="162438" y="2840692"/>
                  <a:pt x="166831" y="2829289"/>
                  <a:pt x="175098" y="2821022"/>
                </a:cubicBezTo>
                <a:cubicBezTo>
                  <a:pt x="186562" y="2809558"/>
                  <a:pt x="201039" y="2801567"/>
                  <a:pt x="214009" y="2791839"/>
                </a:cubicBezTo>
                <a:cubicBezTo>
                  <a:pt x="220494" y="2782111"/>
                  <a:pt x="224335" y="2769959"/>
                  <a:pt x="233464" y="2762656"/>
                </a:cubicBezTo>
                <a:cubicBezTo>
                  <a:pt x="241471" y="2756250"/>
                  <a:pt x="253476" y="2757514"/>
                  <a:pt x="262647" y="2752928"/>
                </a:cubicBezTo>
                <a:cubicBezTo>
                  <a:pt x="273104" y="2747700"/>
                  <a:pt x="282102" y="2739958"/>
                  <a:pt x="291830" y="2733473"/>
                </a:cubicBezTo>
                <a:cubicBezTo>
                  <a:pt x="301558" y="2720503"/>
                  <a:pt x="309549" y="2706026"/>
                  <a:pt x="321013" y="2694562"/>
                </a:cubicBezTo>
                <a:cubicBezTo>
                  <a:pt x="332477" y="2683098"/>
                  <a:pt x="350501" y="2678572"/>
                  <a:pt x="359924" y="2665379"/>
                </a:cubicBezTo>
                <a:cubicBezTo>
                  <a:pt x="367695" y="2654500"/>
                  <a:pt x="364385" y="2638756"/>
                  <a:pt x="369651" y="2626468"/>
                </a:cubicBezTo>
                <a:cubicBezTo>
                  <a:pt x="383427" y="2594325"/>
                  <a:pt x="405715" y="2586253"/>
                  <a:pt x="428017" y="2558375"/>
                </a:cubicBezTo>
                <a:cubicBezTo>
                  <a:pt x="442624" y="2540116"/>
                  <a:pt x="453519" y="2519165"/>
                  <a:pt x="466928" y="2500009"/>
                </a:cubicBezTo>
                <a:cubicBezTo>
                  <a:pt x="476225" y="2486727"/>
                  <a:pt x="486383" y="2474068"/>
                  <a:pt x="496111" y="2461098"/>
                </a:cubicBezTo>
                <a:cubicBezTo>
                  <a:pt x="499353" y="2451370"/>
                  <a:pt x="500562" y="2440708"/>
                  <a:pt x="505838" y="2431915"/>
                </a:cubicBezTo>
                <a:cubicBezTo>
                  <a:pt x="537668" y="2378865"/>
                  <a:pt x="614438" y="2418828"/>
                  <a:pt x="661481" y="2422188"/>
                </a:cubicBezTo>
                <a:cubicBezTo>
                  <a:pt x="677694" y="2428673"/>
                  <a:pt x="694223" y="2434417"/>
                  <a:pt x="710119" y="2441643"/>
                </a:cubicBezTo>
                <a:cubicBezTo>
                  <a:pt x="729921" y="2450644"/>
                  <a:pt x="748608" y="2461992"/>
                  <a:pt x="768485" y="2470826"/>
                </a:cubicBezTo>
                <a:cubicBezTo>
                  <a:pt x="781350" y="2476544"/>
                  <a:pt x="825533" y="2488808"/>
                  <a:pt x="836579" y="2490281"/>
                </a:cubicBezTo>
                <a:cubicBezTo>
                  <a:pt x="872080" y="2495014"/>
                  <a:pt x="907915" y="2496766"/>
                  <a:pt x="943583" y="2500009"/>
                </a:cubicBezTo>
                <a:cubicBezTo>
                  <a:pt x="998706" y="2493524"/>
                  <a:pt x="1054064" y="2488787"/>
                  <a:pt x="1108953" y="2480554"/>
                </a:cubicBezTo>
                <a:cubicBezTo>
                  <a:pt x="1119093" y="2479033"/>
                  <a:pt x="1130129" y="2477232"/>
                  <a:pt x="1138136" y="2470826"/>
                </a:cubicBezTo>
                <a:cubicBezTo>
                  <a:pt x="1147265" y="2463523"/>
                  <a:pt x="1149325" y="2449910"/>
                  <a:pt x="1157592" y="2441643"/>
                </a:cubicBezTo>
                <a:cubicBezTo>
                  <a:pt x="1172273" y="2426962"/>
                  <a:pt x="1190605" y="2416404"/>
                  <a:pt x="1206230" y="2402732"/>
                </a:cubicBezTo>
                <a:cubicBezTo>
                  <a:pt x="1216583" y="2393673"/>
                  <a:pt x="1224407" y="2381803"/>
                  <a:pt x="1235413" y="2373549"/>
                </a:cubicBezTo>
                <a:cubicBezTo>
                  <a:pt x="1250539" y="2362205"/>
                  <a:pt x="1268319" y="2354854"/>
                  <a:pt x="1284051" y="2344366"/>
                </a:cubicBezTo>
                <a:cubicBezTo>
                  <a:pt x="1297541" y="2335373"/>
                  <a:pt x="1309992" y="2324911"/>
                  <a:pt x="1322962" y="2315183"/>
                </a:cubicBezTo>
                <a:cubicBezTo>
                  <a:pt x="1326205" y="2295728"/>
                  <a:pt x="1324680" y="2274841"/>
                  <a:pt x="1332690" y="2256817"/>
                </a:cubicBezTo>
                <a:cubicBezTo>
                  <a:pt x="1338277" y="2244246"/>
                  <a:pt x="1355047" y="2239578"/>
                  <a:pt x="1361872" y="2227634"/>
                </a:cubicBezTo>
                <a:cubicBezTo>
                  <a:pt x="1368505" y="2216026"/>
                  <a:pt x="1365621" y="2200682"/>
                  <a:pt x="1371600" y="2188724"/>
                </a:cubicBezTo>
                <a:cubicBezTo>
                  <a:pt x="1378851" y="2174223"/>
                  <a:pt x="1391790" y="2163303"/>
                  <a:pt x="1400783" y="2149813"/>
                </a:cubicBezTo>
                <a:cubicBezTo>
                  <a:pt x="1411271" y="2134081"/>
                  <a:pt x="1421510" y="2118086"/>
                  <a:pt x="1429966" y="2101175"/>
                </a:cubicBezTo>
                <a:cubicBezTo>
                  <a:pt x="1445171" y="2070766"/>
                  <a:pt x="1433849" y="2063442"/>
                  <a:pt x="1459149" y="2033081"/>
                </a:cubicBezTo>
                <a:cubicBezTo>
                  <a:pt x="1466633" y="2024100"/>
                  <a:pt x="1478604" y="2020111"/>
                  <a:pt x="1488332" y="2013626"/>
                </a:cubicBezTo>
                <a:cubicBezTo>
                  <a:pt x="1494817" y="2003898"/>
                  <a:pt x="1498806" y="1991927"/>
                  <a:pt x="1507787" y="1984443"/>
                </a:cubicBezTo>
                <a:cubicBezTo>
                  <a:pt x="1554772" y="1945289"/>
                  <a:pt x="1604542" y="1969808"/>
                  <a:pt x="1663430" y="1974715"/>
                </a:cubicBezTo>
                <a:cubicBezTo>
                  <a:pt x="1689370" y="1981200"/>
                  <a:pt x="1715541" y="1986825"/>
                  <a:pt x="1741251" y="1994171"/>
                </a:cubicBezTo>
                <a:cubicBezTo>
                  <a:pt x="1760970" y="1999805"/>
                  <a:pt x="1779832" y="2008230"/>
                  <a:pt x="1799617" y="2013626"/>
                </a:cubicBezTo>
                <a:cubicBezTo>
                  <a:pt x="1815568" y="2017976"/>
                  <a:pt x="1832215" y="2019344"/>
                  <a:pt x="1848255" y="2023354"/>
                </a:cubicBezTo>
                <a:cubicBezTo>
                  <a:pt x="1858203" y="2025841"/>
                  <a:pt x="1867247" y="2031949"/>
                  <a:pt x="1877438" y="2033081"/>
                </a:cubicBezTo>
                <a:cubicBezTo>
                  <a:pt x="1925886" y="2038464"/>
                  <a:pt x="1974715" y="2039566"/>
                  <a:pt x="2023353" y="2042809"/>
                </a:cubicBezTo>
                <a:cubicBezTo>
                  <a:pt x="2044489" y="2051263"/>
                  <a:pt x="2095446" y="2081918"/>
                  <a:pt x="2120630" y="2052537"/>
                </a:cubicBezTo>
                <a:cubicBezTo>
                  <a:pt x="2133466" y="2037562"/>
                  <a:pt x="2120913" y="2011486"/>
                  <a:pt x="2130358" y="1994171"/>
                </a:cubicBezTo>
                <a:cubicBezTo>
                  <a:pt x="2147996" y="1961834"/>
                  <a:pt x="2202457" y="1931799"/>
                  <a:pt x="2227634" y="1906622"/>
                </a:cubicBezTo>
                <a:cubicBezTo>
                  <a:pt x="2324335" y="1809921"/>
                  <a:pt x="2191949" y="1904606"/>
                  <a:pt x="2344366" y="1809345"/>
                </a:cubicBezTo>
                <a:cubicBezTo>
                  <a:pt x="2350851" y="1799617"/>
                  <a:pt x="2356337" y="1789143"/>
                  <a:pt x="2363821" y="1780162"/>
                </a:cubicBezTo>
                <a:cubicBezTo>
                  <a:pt x="2372628" y="1769594"/>
                  <a:pt x="2385618" y="1762585"/>
                  <a:pt x="2393004" y="1750979"/>
                </a:cubicBezTo>
                <a:cubicBezTo>
                  <a:pt x="2423451" y="1703134"/>
                  <a:pt x="2427357" y="1686831"/>
                  <a:pt x="2441643" y="1643975"/>
                </a:cubicBezTo>
                <a:cubicBezTo>
                  <a:pt x="2444885" y="1624520"/>
                  <a:pt x="2447091" y="1604863"/>
                  <a:pt x="2451370" y="1585609"/>
                </a:cubicBezTo>
                <a:cubicBezTo>
                  <a:pt x="2453594" y="1575599"/>
                  <a:pt x="2453847" y="1563677"/>
                  <a:pt x="2461098" y="1556426"/>
                </a:cubicBezTo>
                <a:cubicBezTo>
                  <a:pt x="2474467" y="1543057"/>
                  <a:pt x="2493523" y="1536971"/>
                  <a:pt x="2509736" y="1527243"/>
                </a:cubicBezTo>
                <a:cubicBezTo>
                  <a:pt x="2571345" y="1533728"/>
                  <a:pt x="2633456" y="1536514"/>
                  <a:pt x="2694562" y="1546698"/>
                </a:cubicBezTo>
                <a:cubicBezTo>
                  <a:pt x="2750420" y="1556008"/>
                  <a:pt x="2804074" y="1576299"/>
                  <a:pt x="2859932" y="1585609"/>
                </a:cubicBezTo>
                <a:cubicBezTo>
                  <a:pt x="2879387" y="1588852"/>
                  <a:pt x="2899044" y="1591058"/>
                  <a:pt x="2918298" y="1595337"/>
                </a:cubicBezTo>
                <a:cubicBezTo>
                  <a:pt x="2928308" y="1597561"/>
                  <a:pt x="2937533" y="1602577"/>
                  <a:pt x="2947481" y="1605064"/>
                </a:cubicBezTo>
                <a:cubicBezTo>
                  <a:pt x="2963521" y="1609074"/>
                  <a:pt x="2979906" y="1611549"/>
                  <a:pt x="2996119" y="1614792"/>
                </a:cubicBezTo>
                <a:cubicBezTo>
                  <a:pt x="3025302" y="1605064"/>
                  <a:pt x="3058073" y="1602672"/>
                  <a:pt x="3083668" y="1585609"/>
                </a:cubicBezTo>
                <a:cubicBezTo>
                  <a:pt x="3106190" y="1570594"/>
                  <a:pt x="3115227" y="1518556"/>
                  <a:pt x="3132307" y="1498060"/>
                </a:cubicBezTo>
                <a:cubicBezTo>
                  <a:pt x="3139792" y="1489079"/>
                  <a:pt x="3151762" y="1485090"/>
                  <a:pt x="3161490" y="1478605"/>
                </a:cubicBezTo>
                <a:cubicBezTo>
                  <a:pt x="3182422" y="1394869"/>
                  <a:pt x="3152083" y="1487874"/>
                  <a:pt x="3219855" y="1391056"/>
                </a:cubicBezTo>
                <a:cubicBezTo>
                  <a:pt x="3266847" y="1323924"/>
                  <a:pt x="3213107" y="1362212"/>
                  <a:pt x="3258766" y="1303507"/>
                </a:cubicBezTo>
                <a:cubicBezTo>
                  <a:pt x="3272843" y="1285408"/>
                  <a:pt x="3291191" y="1271081"/>
                  <a:pt x="3307404" y="1254868"/>
                </a:cubicBezTo>
                <a:cubicBezTo>
                  <a:pt x="3317132" y="1245140"/>
                  <a:pt x="3329509" y="1237482"/>
                  <a:pt x="3336587" y="1225685"/>
                </a:cubicBezTo>
                <a:cubicBezTo>
                  <a:pt x="3346315" y="1209472"/>
                  <a:pt x="3349087" y="1185944"/>
                  <a:pt x="3365770" y="1177047"/>
                </a:cubicBezTo>
                <a:cubicBezTo>
                  <a:pt x="3440140" y="1137383"/>
                  <a:pt x="3613005" y="1141339"/>
                  <a:pt x="3677055" y="1138137"/>
                </a:cubicBezTo>
                <a:cubicBezTo>
                  <a:pt x="3710539" y="1140713"/>
                  <a:pt x="3824483" y="1146717"/>
                  <a:pt x="3871609" y="1157592"/>
                </a:cubicBezTo>
                <a:cubicBezTo>
                  <a:pt x="3901134" y="1164406"/>
                  <a:pt x="3949596" y="1184896"/>
                  <a:pt x="3978613" y="1196503"/>
                </a:cubicBezTo>
                <a:cubicBezTo>
                  <a:pt x="4099669" y="1110033"/>
                  <a:pt x="4000230" y="1192179"/>
                  <a:pt x="4095345" y="1079771"/>
                </a:cubicBezTo>
                <a:cubicBezTo>
                  <a:pt x="4113117" y="1058767"/>
                  <a:pt x="4134256" y="1040860"/>
                  <a:pt x="4153711" y="1021405"/>
                </a:cubicBezTo>
                <a:cubicBezTo>
                  <a:pt x="4163439" y="1011677"/>
                  <a:pt x="4174640" y="1003228"/>
                  <a:pt x="4182894" y="992222"/>
                </a:cubicBezTo>
                <a:cubicBezTo>
                  <a:pt x="4227272" y="933051"/>
                  <a:pt x="4201698" y="965766"/>
                  <a:pt x="4260715" y="894945"/>
                </a:cubicBezTo>
                <a:cubicBezTo>
                  <a:pt x="4263958" y="885217"/>
                  <a:pt x="4263950" y="873698"/>
                  <a:pt x="4270443" y="865762"/>
                </a:cubicBezTo>
                <a:cubicBezTo>
                  <a:pt x="4293673" y="837369"/>
                  <a:pt x="4348264" y="787941"/>
                  <a:pt x="4348264" y="787941"/>
                </a:cubicBezTo>
                <a:cubicBezTo>
                  <a:pt x="4368675" y="747118"/>
                  <a:pt x="4362395" y="749425"/>
                  <a:pt x="4396902" y="719847"/>
                </a:cubicBezTo>
                <a:cubicBezTo>
                  <a:pt x="4409212" y="709296"/>
                  <a:pt x="4420576" y="696205"/>
                  <a:pt x="4435813" y="690664"/>
                </a:cubicBezTo>
                <a:cubicBezTo>
                  <a:pt x="4457361" y="682829"/>
                  <a:pt x="4481209" y="684179"/>
                  <a:pt x="4503907" y="680937"/>
                </a:cubicBezTo>
                <a:cubicBezTo>
                  <a:pt x="4536332" y="684179"/>
                  <a:pt x="4568882" y="686357"/>
                  <a:pt x="4601183" y="690664"/>
                </a:cubicBezTo>
                <a:cubicBezTo>
                  <a:pt x="4666184" y="699331"/>
                  <a:pt x="4730561" y="712605"/>
                  <a:pt x="4795736" y="719847"/>
                </a:cubicBezTo>
                <a:cubicBezTo>
                  <a:pt x="4899718" y="731401"/>
                  <a:pt x="4854493" y="723816"/>
                  <a:pt x="4931924" y="739303"/>
                </a:cubicBezTo>
                <a:cubicBezTo>
                  <a:pt x="5001910" y="774296"/>
                  <a:pt x="4987911" y="776525"/>
                  <a:pt x="5107021" y="739303"/>
                </a:cubicBezTo>
                <a:cubicBezTo>
                  <a:pt x="5118180" y="735816"/>
                  <a:pt x="5118210" y="718387"/>
                  <a:pt x="5126477" y="710120"/>
                </a:cubicBezTo>
                <a:cubicBezTo>
                  <a:pt x="5141158" y="695439"/>
                  <a:pt x="5158902" y="684179"/>
                  <a:pt x="5175115" y="671209"/>
                </a:cubicBezTo>
                <a:cubicBezTo>
                  <a:pt x="5178358" y="661481"/>
                  <a:pt x="5179155" y="650558"/>
                  <a:pt x="5184843" y="642026"/>
                </a:cubicBezTo>
                <a:cubicBezTo>
                  <a:pt x="5205351" y="611264"/>
                  <a:pt x="5252936" y="554477"/>
                  <a:pt x="5252936" y="554477"/>
                </a:cubicBezTo>
                <a:cubicBezTo>
                  <a:pt x="5280864" y="442769"/>
                  <a:pt x="5241813" y="580430"/>
                  <a:pt x="5282119" y="486383"/>
                </a:cubicBezTo>
                <a:cubicBezTo>
                  <a:pt x="5287385" y="474095"/>
                  <a:pt x="5283984" y="458285"/>
                  <a:pt x="5291847" y="447473"/>
                </a:cubicBezTo>
                <a:cubicBezTo>
                  <a:pt x="5310727" y="421513"/>
                  <a:pt x="5359941" y="379379"/>
                  <a:pt x="5359941" y="379379"/>
                </a:cubicBezTo>
                <a:cubicBezTo>
                  <a:pt x="5369669" y="359924"/>
                  <a:pt x="5377933" y="339665"/>
                  <a:pt x="5389124" y="321013"/>
                </a:cubicBezTo>
                <a:cubicBezTo>
                  <a:pt x="5450227" y="219175"/>
                  <a:pt x="5473276" y="284393"/>
                  <a:pt x="5651770" y="291830"/>
                </a:cubicBezTo>
                <a:cubicBezTo>
                  <a:pt x="5687438" y="298315"/>
                  <a:pt x="5723844" y="301582"/>
                  <a:pt x="5758775" y="311285"/>
                </a:cubicBezTo>
                <a:cubicBezTo>
                  <a:pt x="5862904" y="340209"/>
                  <a:pt x="5794348" y="329073"/>
                  <a:pt x="5856051" y="359924"/>
                </a:cubicBezTo>
                <a:cubicBezTo>
                  <a:pt x="5911384" y="387591"/>
                  <a:pt x="6059752" y="424260"/>
                  <a:pt x="6079787" y="428017"/>
                </a:cubicBezTo>
                <a:lnTo>
                  <a:pt x="6235430" y="457200"/>
                </a:lnTo>
                <a:cubicBezTo>
                  <a:pt x="6294888" y="449768"/>
                  <a:pt x="6329716" y="452709"/>
                  <a:pt x="6381345" y="418290"/>
                </a:cubicBezTo>
                <a:cubicBezTo>
                  <a:pt x="6407051" y="401152"/>
                  <a:pt x="6457511" y="339742"/>
                  <a:pt x="6468894" y="311285"/>
                </a:cubicBezTo>
                <a:cubicBezTo>
                  <a:pt x="6475379" y="295072"/>
                  <a:pt x="6477872" y="276616"/>
                  <a:pt x="6488349" y="262647"/>
                </a:cubicBezTo>
                <a:cubicBezTo>
                  <a:pt x="6498077" y="249677"/>
                  <a:pt x="6514290" y="243192"/>
                  <a:pt x="6527260" y="233464"/>
                </a:cubicBezTo>
                <a:cubicBezTo>
                  <a:pt x="6540230" y="214009"/>
                  <a:pt x="6553617" y="194825"/>
                  <a:pt x="6566170" y="175098"/>
                </a:cubicBezTo>
                <a:cubicBezTo>
                  <a:pt x="6576321" y="159147"/>
                  <a:pt x="6582903" y="140689"/>
                  <a:pt x="6595353" y="126460"/>
                </a:cubicBezTo>
                <a:cubicBezTo>
                  <a:pt x="6606029" y="114259"/>
                  <a:pt x="6621294" y="107005"/>
                  <a:pt x="6634264" y="97277"/>
                </a:cubicBezTo>
                <a:cubicBezTo>
                  <a:pt x="6640749" y="81064"/>
                  <a:pt x="6644735" y="63612"/>
                  <a:pt x="6653719" y="48639"/>
                </a:cubicBezTo>
                <a:cubicBezTo>
                  <a:pt x="6664401" y="30835"/>
                  <a:pt x="6692630" y="0"/>
                  <a:pt x="6692630" y="0"/>
                </a:cubicBezTo>
              </a:path>
            </a:pathLst>
          </a:custGeom>
          <a:noFill/>
          <a:ln w="254000" cap="rnd">
            <a:solidFill>
              <a:schemeClr val="bg1">
                <a:lumMod val="50000"/>
                <a:alpha val="50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6692630"/>
                      <a:gd name="connsiteY0" fmla="*/ 2966937 h 2966937"/>
                      <a:gd name="connsiteX1" fmla="*/ 48638 w 6692630"/>
                      <a:gd name="connsiteY1" fmla="*/ 2937754 h 2966937"/>
                      <a:gd name="connsiteX2" fmla="*/ 126460 w 6692630"/>
                      <a:gd name="connsiteY2" fmla="*/ 2889115 h 2966937"/>
                      <a:gd name="connsiteX3" fmla="*/ 155643 w 6692630"/>
                      <a:gd name="connsiteY3" fmla="*/ 2850205 h 2966937"/>
                      <a:gd name="connsiteX4" fmla="*/ 175098 w 6692630"/>
                      <a:gd name="connsiteY4" fmla="*/ 2821022 h 2966937"/>
                      <a:gd name="connsiteX5" fmla="*/ 214009 w 6692630"/>
                      <a:gd name="connsiteY5" fmla="*/ 2791839 h 2966937"/>
                      <a:gd name="connsiteX6" fmla="*/ 233464 w 6692630"/>
                      <a:gd name="connsiteY6" fmla="*/ 2762656 h 2966937"/>
                      <a:gd name="connsiteX7" fmla="*/ 262647 w 6692630"/>
                      <a:gd name="connsiteY7" fmla="*/ 2752928 h 2966937"/>
                      <a:gd name="connsiteX8" fmla="*/ 291830 w 6692630"/>
                      <a:gd name="connsiteY8" fmla="*/ 2733473 h 2966937"/>
                      <a:gd name="connsiteX9" fmla="*/ 321013 w 6692630"/>
                      <a:gd name="connsiteY9" fmla="*/ 2694562 h 2966937"/>
                      <a:gd name="connsiteX10" fmla="*/ 359924 w 6692630"/>
                      <a:gd name="connsiteY10" fmla="*/ 2665379 h 2966937"/>
                      <a:gd name="connsiteX11" fmla="*/ 369651 w 6692630"/>
                      <a:gd name="connsiteY11" fmla="*/ 2626468 h 2966937"/>
                      <a:gd name="connsiteX12" fmla="*/ 428017 w 6692630"/>
                      <a:gd name="connsiteY12" fmla="*/ 2558375 h 2966937"/>
                      <a:gd name="connsiteX13" fmla="*/ 466928 w 6692630"/>
                      <a:gd name="connsiteY13" fmla="*/ 2500009 h 2966937"/>
                      <a:gd name="connsiteX14" fmla="*/ 496111 w 6692630"/>
                      <a:gd name="connsiteY14" fmla="*/ 2461098 h 2966937"/>
                      <a:gd name="connsiteX15" fmla="*/ 505838 w 6692630"/>
                      <a:gd name="connsiteY15" fmla="*/ 2431915 h 2966937"/>
                      <a:gd name="connsiteX16" fmla="*/ 661481 w 6692630"/>
                      <a:gd name="connsiteY16" fmla="*/ 2422188 h 2966937"/>
                      <a:gd name="connsiteX17" fmla="*/ 710119 w 6692630"/>
                      <a:gd name="connsiteY17" fmla="*/ 2441643 h 2966937"/>
                      <a:gd name="connsiteX18" fmla="*/ 768485 w 6692630"/>
                      <a:gd name="connsiteY18" fmla="*/ 2470826 h 2966937"/>
                      <a:gd name="connsiteX19" fmla="*/ 836579 w 6692630"/>
                      <a:gd name="connsiteY19" fmla="*/ 2490281 h 2966937"/>
                      <a:gd name="connsiteX20" fmla="*/ 943583 w 6692630"/>
                      <a:gd name="connsiteY20" fmla="*/ 2500009 h 2966937"/>
                      <a:gd name="connsiteX21" fmla="*/ 1108953 w 6692630"/>
                      <a:gd name="connsiteY21" fmla="*/ 2480554 h 2966937"/>
                      <a:gd name="connsiteX22" fmla="*/ 1138136 w 6692630"/>
                      <a:gd name="connsiteY22" fmla="*/ 2470826 h 2966937"/>
                      <a:gd name="connsiteX23" fmla="*/ 1157592 w 6692630"/>
                      <a:gd name="connsiteY23" fmla="*/ 2441643 h 2966937"/>
                      <a:gd name="connsiteX24" fmla="*/ 1206230 w 6692630"/>
                      <a:gd name="connsiteY24" fmla="*/ 2402732 h 2966937"/>
                      <a:gd name="connsiteX25" fmla="*/ 1235413 w 6692630"/>
                      <a:gd name="connsiteY25" fmla="*/ 2373549 h 2966937"/>
                      <a:gd name="connsiteX26" fmla="*/ 1284051 w 6692630"/>
                      <a:gd name="connsiteY26" fmla="*/ 2344366 h 2966937"/>
                      <a:gd name="connsiteX27" fmla="*/ 1322962 w 6692630"/>
                      <a:gd name="connsiteY27" fmla="*/ 2315183 h 2966937"/>
                      <a:gd name="connsiteX28" fmla="*/ 1332690 w 6692630"/>
                      <a:gd name="connsiteY28" fmla="*/ 2256817 h 2966937"/>
                      <a:gd name="connsiteX29" fmla="*/ 1361872 w 6692630"/>
                      <a:gd name="connsiteY29" fmla="*/ 2227634 h 2966937"/>
                      <a:gd name="connsiteX30" fmla="*/ 1371600 w 6692630"/>
                      <a:gd name="connsiteY30" fmla="*/ 2188724 h 2966937"/>
                      <a:gd name="connsiteX31" fmla="*/ 1400783 w 6692630"/>
                      <a:gd name="connsiteY31" fmla="*/ 2149813 h 2966937"/>
                      <a:gd name="connsiteX32" fmla="*/ 1429966 w 6692630"/>
                      <a:gd name="connsiteY32" fmla="*/ 2101175 h 2966937"/>
                      <a:gd name="connsiteX33" fmla="*/ 1459149 w 6692630"/>
                      <a:gd name="connsiteY33" fmla="*/ 2033081 h 2966937"/>
                      <a:gd name="connsiteX34" fmla="*/ 1488332 w 6692630"/>
                      <a:gd name="connsiteY34" fmla="*/ 2013626 h 2966937"/>
                      <a:gd name="connsiteX35" fmla="*/ 1507787 w 6692630"/>
                      <a:gd name="connsiteY35" fmla="*/ 1984443 h 2966937"/>
                      <a:gd name="connsiteX36" fmla="*/ 1663430 w 6692630"/>
                      <a:gd name="connsiteY36" fmla="*/ 1974715 h 2966937"/>
                      <a:gd name="connsiteX37" fmla="*/ 1741251 w 6692630"/>
                      <a:gd name="connsiteY37" fmla="*/ 1994171 h 2966937"/>
                      <a:gd name="connsiteX38" fmla="*/ 1799617 w 6692630"/>
                      <a:gd name="connsiteY38" fmla="*/ 2013626 h 2966937"/>
                      <a:gd name="connsiteX39" fmla="*/ 1848255 w 6692630"/>
                      <a:gd name="connsiteY39" fmla="*/ 2023354 h 2966937"/>
                      <a:gd name="connsiteX40" fmla="*/ 1877438 w 6692630"/>
                      <a:gd name="connsiteY40" fmla="*/ 2033081 h 2966937"/>
                      <a:gd name="connsiteX41" fmla="*/ 2023353 w 6692630"/>
                      <a:gd name="connsiteY41" fmla="*/ 2042809 h 2966937"/>
                      <a:gd name="connsiteX42" fmla="*/ 2120630 w 6692630"/>
                      <a:gd name="connsiteY42" fmla="*/ 2052537 h 2966937"/>
                      <a:gd name="connsiteX43" fmla="*/ 2130358 w 6692630"/>
                      <a:gd name="connsiteY43" fmla="*/ 1994171 h 2966937"/>
                      <a:gd name="connsiteX44" fmla="*/ 2227634 w 6692630"/>
                      <a:gd name="connsiteY44" fmla="*/ 1906622 h 2966937"/>
                      <a:gd name="connsiteX45" fmla="*/ 2344366 w 6692630"/>
                      <a:gd name="connsiteY45" fmla="*/ 1809345 h 2966937"/>
                      <a:gd name="connsiteX46" fmla="*/ 2363821 w 6692630"/>
                      <a:gd name="connsiteY46" fmla="*/ 1780162 h 2966937"/>
                      <a:gd name="connsiteX47" fmla="*/ 2393004 w 6692630"/>
                      <a:gd name="connsiteY47" fmla="*/ 1750979 h 2966937"/>
                      <a:gd name="connsiteX48" fmla="*/ 2441643 w 6692630"/>
                      <a:gd name="connsiteY48" fmla="*/ 1643975 h 2966937"/>
                      <a:gd name="connsiteX49" fmla="*/ 2451370 w 6692630"/>
                      <a:gd name="connsiteY49" fmla="*/ 1585609 h 2966937"/>
                      <a:gd name="connsiteX50" fmla="*/ 2461098 w 6692630"/>
                      <a:gd name="connsiteY50" fmla="*/ 1556426 h 2966937"/>
                      <a:gd name="connsiteX51" fmla="*/ 2509736 w 6692630"/>
                      <a:gd name="connsiteY51" fmla="*/ 1527243 h 2966937"/>
                      <a:gd name="connsiteX52" fmla="*/ 2694562 w 6692630"/>
                      <a:gd name="connsiteY52" fmla="*/ 1546698 h 2966937"/>
                      <a:gd name="connsiteX53" fmla="*/ 2859932 w 6692630"/>
                      <a:gd name="connsiteY53" fmla="*/ 1585609 h 2966937"/>
                      <a:gd name="connsiteX54" fmla="*/ 2918298 w 6692630"/>
                      <a:gd name="connsiteY54" fmla="*/ 1595337 h 2966937"/>
                      <a:gd name="connsiteX55" fmla="*/ 2947481 w 6692630"/>
                      <a:gd name="connsiteY55" fmla="*/ 1605064 h 2966937"/>
                      <a:gd name="connsiteX56" fmla="*/ 2996119 w 6692630"/>
                      <a:gd name="connsiteY56" fmla="*/ 1614792 h 2966937"/>
                      <a:gd name="connsiteX57" fmla="*/ 3083668 w 6692630"/>
                      <a:gd name="connsiteY57" fmla="*/ 1585609 h 2966937"/>
                      <a:gd name="connsiteX58" fmla="*/ 3132307 w 6692630"/>
                      <a:gd name="connsiteY58" fmla="*/ 1498060 h 2966937"/>
                      <a:gd name="connsiteX59" fmla="*/ 3161490 w 6692630"/>
                      <a:gd name="connsiteY59" fmla="*/ 1478605 h 2966937"/>
                      <a:gd name="connsiteX60" fmla="*/ 3219855 w 6692630"/>
                      <a:gd name="connsiteY60" fmla="*/ 1391056 h 2966937"/>
                      <a:gd name="connsiteX61" fmla="*/ 3258766 w 6692630"/>
                      <a:gd name="connsiteY61" fmla="*/ 1303507 h 2966937"/>
                      <a:gd name="connsiteX62" fmla="*/ 3307404 w 6692630"/>
                      <a:gd name="connsiteY62" fmla="*/ 1254868 h 2966937"/>
                      <a:gd name="connsiteX63" fmla="*/ 3336587 w 6692630"/>
                      <a:gd name="connsiteY63" fmla="*/ 1225685 h 2966937"/>
                      <a:gd name="connsiteX64" fmla="*/ 3365770 w 6692630"/>
                      <a:gd name="connsiteY64" fmla="*/ 1177047 h 2966937"/>
                      <a:gd name="connsiteX65" fmla="*/ 3677055 w 6692630"/>
                      <a:gd name="connsiteY65" fmla="*/ 1138137 h 2966937"/>
                      <a:gd name="connsiteX66" fmla="*/ 3871609 w 6692630"/>
                      <a:gd name="connsiteY66" fmla="*/ 1157592 h 2966937"/>
                      <a:gd name="connsiteX67" fmla="*/ 3978613 w 6692630"/>
                      <a:gd name="connsiteY67" fmla="*/ 1196503 h 2966937"/>
                      <a:gd name="connsiteX68" fmla="*/ 4095345 w 6692630"/>
                      <a:gd name="connsiteY68" fmla="*/ 1079771 h 2966937"/>
                      <a:gd name="connsiteX69" fmla="*/ 4153711 w 6692630"/>
                      <a:gd name="connsiteY69" fmla="*/ 1021405 h 2966937"/>
                      <a:gd name="connsiteX70" fmla="*/ 4182894 w 6692630"/>
                      <a:gd name="connsiteY70" fmla="*/ 992222 h 2966937"/>
                      <a:gd name="connsiteX71" fmla="*/ 4260715 w 6692630"/>
                      <a:gd name="connsiteY71" fmla="*/ 894945 h 2966937"/>
                      <a:gd name="connsiteX72" fmla="*/ 4270443 w 6692630"/>
                      <a:gd name="connsiteY72" fmla="*/ 865762 h 2966937"/>
                      <a:gd name="connsiteX73" fmla="*/ 4348264 w 6692630"/>
                      <a:gd name="connsiteY73" fmla="*/ 787941 h 2966937"/>
                      <a:gd name="connsiteX74" fmla="*/ 4396902 w 6692630"/>
                      <a:gd name="connsiteY74" fmla="*/ 719847 h 2966937"/>
                      <a:gd name="connsiteX75" fmla="*/ 4435813 w 6692630"/>
                      <a:gd name="connsiteY75" fmla="*/ 690664 h 2966937"/>
                      <a:gd name="connsiteX76" fmla="*/ 4503907 w 6692630"/>
                      <a:gd name="connsiteY76" fmla="*/ 680937 h 2966937"/>
                      <a:gd name="connsiteX77" fmla="*/ 4601183 w 6692630"/>
                      <a:gd name="connsiteY77" fmla="*/ 690664 h 2966937"/>
                      <a:gd name="connsiteX78" fmla="*/ 4795736 w 6692630"/>
                      <a:gd name="connsiteY78" fmla="*/ 719847 h 2966937"/>
                      <a:gd name="connsiteX79" fmla="*/ 4931924 w 6692630"/>
                      <a:gd name="connsiteY79" fmla="*/ 739303 h 2966937"/>
                      <a:gd name="connsiteX80" fmla="*/ 5107021 w 6692630"/>
                      <a:gd name="connsiteY80" fmla="*/ 739303 h 2966937"/>
                      <a:gd name="connsiteX81" fmla="*/ 5126477 w 6692630"/>
                      <a:gd name="connsiteY81" fmla="*/ 710120 h 2966937"/>
                      <a:gd name="connsiteX82" fmla="*/ 5175115 w 6692630"/>
                      <a:gd name="connsiteY82" fmla="*/ 671209 h 2966937"/>
                      <a:gd name="connsiteX83" fmla="*/ 5184843 w 6692630"/>
                      <a:gd name="connsiteY83" fmla="*/ 642026 h 2966937"/>
                      <a:gd name="connsiteX84" fmla="*/ 5252936 w 6692630"/>
                      <a:gd name="connsiteY84" fmla="*/ 554477 h 2966937"/>
                      <a:gd name="connsiteX85" fmla="*/ 5282119 w 6692630"/>
                      <a:gd name="connsiteY85" fmla="*/ 486383 h 2966937"/>
                      <a:gd name="connsiteX86" fmla="*/ 5291847 w 6692630"/>
                      <a:gd name="connsiteY86" fmla="*/ 447473 h 2966937"/>
                      <a:gd name="connsiteX87" fmla="*/ 5359941 w 6692630"/>
                      <a:gd name="connsiteY87" fmla="*/ 379379 h 2966937"/>
                      <a:gd name="connsiteX88" fmla="*/ 5389124 w 6692630"/>
                      <a:gd name="connsiteY88" fmla="*/ 321013 h 2966937"/>
                      <a:gd name="connsiteX89" fmla="*/ 5651770 w 6692630"/>
                      <a:gd name="connsiteY89" fmla="*/ 291830 h 2966937"/>
                      <a:gd name="connsiteX90" fmla="*/ 5758775 w 6692630"/>
                      <a:gd name="connsiteY90" fmla="*/ 311285 h 2966937"/>
                      <a:gd name="connsiteX91" fmla="*/ 5856051 w 6692630"/>
                      <a:gd name="connsiteY91" fmla="*/ 359924 h 2966937"/>
                      <a:gd name="connsiteX92" fmla="*/ 6079787 w 6692630"/>
                      <a:gd name="connsiteY92" fmla="*/ 428017 h 2966937"/>
                      <a:gd name="connsiteX93" fmla="*/ 6235430 w 6692630"/>
                      <a:gd name="connsiteY93" fmla="*/ 457200 h 2966937"/>
                      <a:gd name="connsiteX94" fmla="*/ 6381345 w 6692630"/>
                      <a:gd name="connsiteY94" fmla="*/ 418290 h 2966937"/>
                      <a:gd name="connsiteX95" fmla="*/ 6468894 w 6692630"/>
                      <a:gd name="connsiteY95" fmla="*/ 311285 h 2966937"/>
                      <a:gd name="connsiteX96" fmla="*/ 6488349 w 6692630"/>
                      <a:gd name="connsiteY96" fmla="*/ 262647 h 2966937"/>
                      <a:gd name="connsiteX97" fmla="*/ 6527260 w 6692630"/>
                      <a:gd name="connsiteY97" fmla="*/ 233464 h 2966937"/>
                      <a:gd name="connsiteX98" fmla="*/ 6566170 w 6692630"/>
                      <a:gd name="connsiteY98" fmla="*/ 175098 h 2966937"/>
                      <a:gd name="connsiteX99" fmla="*/ 6595353 w 6692630"/>
                      <a:gd name="connsiteY99" fmla="*/ 126460 h 2966937"/>
                      <a:gd name="connsiteX100" fmla="*/ 6634264 w 6692630"/>
                      <a:gd name="connsiteY100" fmla="*/ 97277 h 2966937"/>
                      <a:gd name="connsiteX101" fmla="*/ 6653719 w 6692630"/>
                      <a:gd name="connsiteY101" fmla="*/ 48639 h 2966937"/>
                      <a:gd name="connsiteX102" fmla="*/ 6692630 w 6692630"/>
                      <a:gd name="connsiteY102" fmla="*/ 0 h 296693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</a:cxnLst>
                    <a:rect l="l" t="t" r="r" b="b"/>
                    <a:pathLst>
                      <a:path w="6692630" h="2966937" extrusionOk="0">
                        <a:moveTo>
                          <a:pt x="0" y="2966937"/>
                        </a:moveTo>
                        <a:cubicBezTo>
                          <a:pt x="13936" y="2955804"/>
                          <a:pt x="31165" y="2947291"/>
                          <a:pt x="48638" y="2937754"/>
                        </a:cubicBezTo>
                        <a:cubicBezTo>
                          <a:pt x="85848" y="2919024"/>
                          <a:pt x="94791" y="2918744"/>
                          <a:pt x="126460" y="2889115"/>
                        </a:cubicBezTo>
                        <a:cubicBezTo>
                          <a:pt x="136442" y="2879098"/>
                          <a:pt x="145848" y="2865457"/>
                          <a:pt x="155643" y="2850205"/>
                        </a:cubicBezTo>
                        <a:cubicBezTo>
                          <a:pt x="162056" y="2840483"/>
                          <a:pt x="167995" y="2829845"/>
                          <a:pt x="175098" y="2821022"/>
                        </a:cubicBezTo>
                        <a:cubicBezTo>
                          <a:pt x="189392" y="2809894"/>
                          <a:pt x="201730" y="2800144"/>
                          <a:pt x="214009" y="2791839"/>
                        </a:cubicBezTo>
                        <a:cubicBezTo>
                          <a:pt x="218831" y="2781856"/>
                          <a:pt x="223629" y="2770624"/>
                          <a:pt x="233464" y="2762656"/>
                        </a:cubicBezTo>
                        <a:cubicBezTo>
                          <a:pt x="241375" y="2755339"/>
                          <a:pt x="252470" y="2758912"/>
                          <a:pt x="262647" y="2752928"/>
                        </a:cubicBezTo>
                        <a:cubicBezTo>
                          <a:pt x="273800" y="2748090"/>
                          <a:pt x="282396" y="2740029"/>
                          <a:pt x="291830" y="2733473"/>
                        </a:cubicBezTo>
                        <a:cubicBezTo>
                          <a:pt x="299240" y="2720128"/>
                          <a:pt x="310294" y="2706636"/>
                          <a:pt x="321013" y="2694562"/>
                        </a:cubicBezTo>
                        <a:cubicBezTo>
                          <a:pt x="333624" y="2684805"/>
                          <a:pt x="350747" y="2681118"/>
                          <a:pt x="359924" y="2665379"/>
                        </a:cubicBezTo>
                        <a:cubicBezTo>
                          <a:pt x="369135" y="2656719"/>
                          <a:pt x="364601" y="2639020"/>
                          <a:pt x="369651" y="2626468"/>
                        </a:cubicBezTo>
                        <a:cubicBezTo>
                          <a:pt x="385777" y="2592268"/>
                          <a:pt x="406562" y="2582267"/>
                          <a:pt x="428017" y="2558375"/>
                        </a:cubicBezTo>
                        <a:cubicBezTo>
                          <a:pt x="440039" y="2540540"/>
                          <a:pt x="453033" y="2518830"/>
                          <a:pt x="466928" y="2500009"/>
                        </a:cubicBezTo>
                        <a:cubicBezTo>
                          <a:pt x="473223" y="2486514"/>
                          <a:pt x="485168" y="2471591"/>
                          <a:pt x="496111" y="2461098"/>
                        </a:cubicBezTo>
                        <a:cubicBezTo>
                          <a:pt x="499410" y="2450603"/>
                          <a:pt x="500407" y="2440799"/>
                          <a:pt x="505838" y="2431915"/>
                        </a:cubicBezTo>
                        <a:cubicBezTo>
                          <a:pt x="535328" y="2383049"/>
                          <a:pt x="617557" y="2421146"/>
                          <a:pt x="661481" y="2422188"/>
                        </a:cubicBezTo>
                        <a:cubicBezTo>
                          <a:pt x="677668" y="2429301"/>
                          <a:pt x="696003" y="2433361"/>
                          <a:pt x="710119" y="2441643"/>
                        </a:cubicBezTo>
                        <a:cubicBezTo>
                          <a:pt x="728367" y="2453112"/>
                          <a:pt x="747538" y="2462049"/>
                          <a:pt x="768485" y="2470826"/>
                        </a:cubicBezTo>
                        <a:cubicBezTo>
                          <a:pt x="782296" y="2478417"/>
                          <a:pt x="824149" y="2489538"/>
                          <a:pt x="836579" y="2490281"/>
                        </a:cubicBezTo>
                        <a:cubicBezTo>
                          <a:pt x="873009" y="2489704"/>
                          <a:pt x="904404" y="2496567"/>
                          <a:pt x="943583" y="2500009"/>
                        </a:cubicBezTo>
                        <a:cubicBezTo>
                          <a:pt x="1006785" y="2500480"/>
                          <a:pt x="1052625" y="2493132"/>
                          <a:pt x="1108953" y="2480554"/>
                        </a:cubicBezTo>
                        <a:cubicBezTo>
                          <a:pt x="1118584" y="2480055"/>
                          <a:pt x="1130039" y="2477112"/>
                          <a:pt x="1138136" y="2470826"/>
                        </a:cubicBezTo>
                        <a:cubicBezTo>
                          <a:pt x="1149348" y="2464176"/>
                          <a:pt x="1149233" y="2447994"/>
                          <a:pt x="1157592" y="2441643"/>
                        </a:cubicBezTo>
                        <a:cubicBezTo>
                          <a:pt x="1175141" y="2428769"/>
                          <a:pt x="1187387" y="2417110"/>
                          <a:pt x="1206230" y="2402732"/>
                        </a:cubicBezTo>
                        <a:cubicBezTo>
                          <a:pt x="1216296" y="2394567"/>
                          <a:pt x="1223805" y="2379906"/>
                          <a:pt x="1235413" y="2373549"/>
                        </a:cubicBezTo>
                        <a:cubicBezTo>
                          <a:pt x="1250951" y="2361895"/>
                          <a:pt x="1268739" y="2354124"/>
                          <a:pt x="1284051" y="2344366"/>
                        </a:cubicBezTo>
                        <a:cubicBezTo>
                          <a:pt x="1296161" y="2334844"/>
                          <a:pt x="1312297" y="2322644"/>
                          <a:pt x="1322962" y="2315183"/>
                        </a:cubicBezTo>
                        <a:cubicBezTo>
                          <a:pt x="1323041" y="2297502"/>
                          <a:pt x="1325869" y="2278062"/>
                          <a:pt x="1332690" y="2256817"/>
                        </a:cubicBezTo>
                        <a:cubicBezTo>
                          <a:pt x="1339405" y="2244022"/>
                          <a:pt x="1354658" y="2241034"/>
                          <a:pt x="1361872" y="2227634"/>
                        </a:cubicBezTo>
                        <a:cubicBezTo>
                          <a:pt x="1369808" y="2216400"/>
                          <a:pt x="1364855" y="2198186"/>
                          <a:pt x="1371600" y="2188724"/>
                        </a:cubicBezTo>
                        <a:cubicBezTo>
                          <a:pt x="1381289" y="2174300"/>
                          <a:pt x="1393853" y="2165441"/>
                          <a:pt x="1400783" y="2149813"/>
                        </a:cubicBezTo>
                        <a:cubicBezTo>
                          <a:pt x="1411773" y="2134561"/>
                          <a:pt x="1422941" y="2121583"/>
                          <a:pt x="1429966" y="2101175"/>
                        </a:cubicBezTo>
                        <a:cubicBezTo>
                          <a:pt x="1447035" y="2072610"/>
                          <a:pt x="1432973" y="2062271"/>
                          <a:pt x="1459149" y="2033081"/>
                        </a:cubicBezTo>
                        <a:cubicBezTo>
                          <a:pt x="1465833" y="2024895"/>
                          <a:pt x="1478862" y="2020169"/>
                          <a:pt x="1488332" y="2013626"/>
                        </a:cubicBezTo>
                        <a:cubicBezTo>
                          <a:pt x="1495987" y="2002648"/>
                          <a:pt x="1498335" y="1991086"/>
                          <a:pt x="1507787" y="1984443"/>
                        </a:cubicBezTo>
                        <a:cubicBezTo>
                          <a:pt x="1550831" y="1947121"/>
                          <a:pt x="1604906" y="1975270"/>
                          <a:pt x="1663430" y="1974715"/>
                        </a:cubicBezTo>
                        <a:cubicBezTo>
                          <a:pt x="1688212" y="1979875"/>
                          <a:pt x="1718855" y="1983239"/>
                          <a:pt x="1741251" y="1994171"/>
                        </a:cubicBezTo>
                        <a:cubicBezTo>
                          <a:pt x="1762727" y="2001965"/>
                          <a:pt x="1780840" y="2008403"/>
                          <a:pt x="1799617" y="2013626"/>
                        </a:cubicBezTo>
                        <a:cubicBezTo>
                          <a:pt x="1815023" y="2018175"/>
                          <a:pt x="1832166" y="2017666"/>
                          <a:pt x="1848255" y="2023354"/>
                        </a:cubicBezTo>
                        <a:cubicBezTo>
                          <a:pt x="1858297" y="2024895"/>
                          <a:pt x="1867398" y="2031502"/>
                          <a:pt x="1877438" y="2033081"/>
                        </a:cubicBezTo>
                        <a:cubicBezTo>
                          <a:pt x="1923631" y="2038640"/>
                          <a:pt x="1976700" y="2036476"/>
                          <a:pt x="2023353" y="2042809"/>
                        </a:cubicBezTo>
                        <a:cubicBezTo>
                          <a:pt x="2048351" y="2048224"/>
                          <a:pt x="2097529" y="2081756"/>
                          <a:pt x="2120630" y="2052537"/>
                        </a:cubicBezTo>
                        <a:cubicBezTo>
                          <a:pt x="2133734" y="2036523"/>
                          <a:pt x="2121862" y="2007920"/>
                          <a:pt x="2130358" y="1994171"/>
                        </a:cubicBezTo>
                        <a:cubicBezTo>
                          <a:pt x="2147595" y="1963827"/>
                          <a:pt x="2198087" y="1927116"/>
                          <a:pt x="2227634" y="1906622"/>
                        </a:cubicBezTo>
                        <a:cubicBezTo>
                          <a:pt x="2331988" y="1816084"/>
                          <a:pt x="2178937" y="1908244"/>
                          <a:pt x="2344366" y="1809345"/>
                        </a:cubicBezTo>
                        <a:cubicBezTo>
                          <a:pt x="2349231" y="1800185"/>
                          <a:pt x="2356326" y="1788601"/>
                          <a:pt x="2363821" y="1780162"/>
                        </a:cubicBezTo>
                        <a:cubicBezTo>
                          <a:pt x="2372448" y="1769661"/>
                          <a:pt x="2385538" y="1763794"/>
                          <a:pt x="2393004" y="1750979"/>
                        </a:cubicBezTo>
                        <a:cubicBezTo>
                          <a:pt x="2421866" y="1701745"/>
                          <a:pt x="2429579" y="1687033"/>
                          <a:pt x="2441643" y="1643975"/>
                        </a:cubicBezTo>
                        <a:cubicBezTo>
                          <a:pt x="2444436" y="1624477"/>
                          <a:pt x="2446739" y="1605017"/>
                          <a:pt x="2451370" y="1585609"/>
                        </a:cubicBezTo>
                        <a:cubicBezTo>
                          <a:pt x="2452570" y="1574406"/>
                          <a:pt x="2453994" y="1561815"/>
                          <a:pt x="2461098" y="1556426"/>
                        </a:cubicBezTo>
                        <a:cubicBezTo>
                          <a:pt x="2474337" y="1543245"/>
                          <a:pt x="2492243" y="1540167"/>
                          <a:pt x="2509736" y="1527243"/>
                        </a:cubicBezTo>
                        <a:cubicBezTo>
                          <a:pt x="2563420" y="1535632"/>
                          <a:pt x="2636426" y="1544660"/>
                          <a:pt x="2694562" y="1546698"/>
                        </a:cubicBezTo>
                        <a:cubicBezTo>
                          <a:pt x="2743465" y="1554801"/>
                          <a:pt x="2803754" y="1567998"/>
                          <a:pt x="2859932" y="1585609"/>
                        </a:cubicBezTo>
                        <a:cubicBezTo>
                          <a:pt x="2880495" y="1586730"/>
                          <a:pt x="2899815" y="1590256"/>
                          <a:pt x="2918298" y="1595337"/>
                        </a:cubicBezTo>
                        <a:cubicBezTo>
                          <a:pt x="2929755" y="1596564"/>
                          <a:pt x="2937993" y="1602188"/>
                          <a:pt x="2947481" y="1605064"/>
                        </a:cubicBezTo>
                        <a:cubicBezTo>
                          <a:pt x="2963611" y="1609584"/>
                          <a:pt x="2980654" y="1610849"/>
                          <a:pt x="2996119" y="1614792"/>
                        </a:cubicBezTo>
                        <a:cubicBezTo>
                          <a:pt x="3029999" y="1605353"/>
                          <a:pt x="3057807" y="1599371"/>
                          <a:pt x="3083668" y="1585609"/>
                        </a:cubicBezTo>
                        <a:cubicBezTo>
                          <a:pt x="3104446" y="1570785"/>
                          <a:pt x="3116883" y="1520575"/>
                          <a:pt x="3132307" y="1498060"/>
                        </a:cubicBezTo>
                        <a:cubicBezTo>
                          <a:pt x="3139206" y="1490507"/>
                          <a:pt x="3152139" y="1484958"/>
                          <a:pt x="3161490" y="1478605"/>
                        </a:cubicBezTo>
                        <a:cubicBezTo>
                          <a:pt x="3184943" y="1388821"/>
                          <a:pt x="3169710" y="1495654"/>
                          <a:pt x="3219855" y="1391056"/>
                        </a:cubicBezTo>
                        <a:cubicBezTo>
                          <a:pt x="3267982" y="1322143"/>
                          <a:pt x="3215743" y="1361333"/>
                          <a:pt x="3258766" y="1303507"/>
                        </a:cubicBezTo>
                        <a:cubicBezTo>
                          <a:pt x="3277061" y="1286163"/>
                          <a:pt x="3291382" y="1273523"/>
                          <a:pt x="3307404" y="1254868"/>
                        </a:cubicBezTo>
                        <a:cubicBezTo>
                          <a:pt x="3316081" y="1244745"/>
                          <a:pt x="3331475" y="1237352"/>
                          <a:pt x="3336587" y="1225685"/>
                        </a:cubicBezTo>
                        <a:cubicBezTo>
                          <a:pt x="3346277" y="1207850"/>
                          <a:pt x="3351758" y="1184007"/>
                          <a:pt x="3365770" y="1177047"/>
                        </a:cubicBezTo>
                        <a:cubicBezTo>
                          <a:pt x="3443082" y="1143292"/>
                          <a:pt x="3616824" y="1141256"/>
                          <a:pt x="3677055" y="1138137"/>
                        </a:cubicBezTo>
                        <a:cubicBezTo>
                          <a:pt x="3716513" y="1134587"/>
                          <a:pt x="3826090" y="1142955"/>
                          <a:pt x="3871609" y="1157592"/>
                        </a:cubicBezTo>
                        <a:cubicBezTo>
                          <a:pt x="3902878" y="1165195"/>
                          <a:pt x="3953229" y="1181750"/>
                          <a:pt x="3978613" y="1196503"/>
                        </a:cubicBezTo>
                        <a:cubicBezTo>
                          <a:pt x="4114919" y="1115399"/>
                          <a:pt x="4003178" y="1174671"/>
                          <a:pt x="4095345" y="1079771"/>
                        </a:cubicBezTo>
                        <a:cubicBezTo>
                          <a:pt x="4111942" y="1056172"/>
                          <a:pt x="4134832" y="1045184"/>
                          <a:pt x="4153711" y="1021405"/>
                        </a:cubicBezTo>
                        <a:cubicBezTo>
                          <a:pt x="4162934" y="1011556"/>
                          <a:pt x="4174575" y="1001468"/>
                          <a:pt x="4182894" y="992222"/>
                        </a:cubicBezTo>
                        <a:cubicBezTo>
                          <a:pt x="4223865" y="930096"/>
                          <a:pt x="4199427" y="968440"/>
                          <a:pt x="4260715" y="894945"/>
                        </a:cubicBezTo>
                        <a:cubicBezTo>
                          <a:pt x="4264115" y="885311"/>
                          <a:pt x="4265591" y="873462"/>
                          <a:pt x="4270443" y="865762"/>
                        </a:cubicBezTo>
                        <a:cubicBezTo>
                          <a:pt x="4293673" y="837369"/>
                          <a:pt x="4348264" y="787941"/>
                          <a:pt x="4348264" y="787941"/>
                        </a:cubicBezTo>
                        <a:cubicBezTo>
                          <a:pt x="4368418" y="747892"/>
                          <a:pt x="4362590" y="749313"/>
                          <a:pt x="4396902" y="719847"/>
                        </a:cubicBezTo>
                        <a:cubicBezTo>
                          <a:pt x="4407725" y="708599"/>
                          <a:pt x="4419019" y="693736"/>
                          <a:pt x="4435813" y="690664"/>
                        </a:cubicBezTo>
                        <a:cubicBezTo>
                          <a:pt x="4456759" y="687266"/>
                          <a:pt x="4484215" y="686679"/>
                          <a:pt x="4503907" y="680937"/>
                        </a:cubicBezTo>
                        <a:cubicBezTo>
                          <a:pt x="4536815" y="682076"/>
                          <a:pt x="4570034" y="684282"/>
                          <a:pt x="4601183" y="690664"/>
                        </a:cubicBezTo>
                        <a:cubicBezTo>
                          <a:pt x="4668825" y="699939"/>
                          <a:pt x="4721582" y="718051"/>
                          <a:pt x="4795736" y="719847"/>
                        </a:cubicBezTo>
                        <a:cubicBezTo>
                          <a:pt x="4898467" y="733616"/>
                          <a:pt x="4861436" y="725095"/>
                          <a:pt x="4931924" y="739303"/>
                        </a:cubicBezTo>
                        <a:cubicBezTo>
                          <a:pt x="5002874" y="773832"/>
                          <a:pt x="4987526" y="775963"/>
                          <a:pt x="5107021" y="739303"/>
                        </a:cubicBezTo>
                        <a:cubicBezTo>
                          <a:pt x="5117325" y="737903"/>
                          <a:pt x="5118400" y="718627"/>
                          <a:pt x="5126477" y="710120"/>
                        </a:cubicBezTo>
                        <a:cubicBezTo>
                          <a:pt x="5137292" y="695947"/>
                          <a:pt x="5158962" y="684902"/>
                          <a:pt x="5175115" y="671209"/>
                        </a:cubicBezTo>
                        <a:cubicBezTo>
                          <a:pt x="5177554" y="661623"/>
                          <a:pt x="5178915" y="651549"/>
                          <a:pt x="5184843" y="642026"/>
                        </a:cubicBezTo>
                        <a:cubicBezTo>
                          <a:pt x="5205351" y="611264"/>
                          <a:pt x="5252936" y="554477"/>
                          <a:pt x="5252936" y="554477"/>
                        </a:cubicBezTo>
                        <a:cubicBezTo>
                          <a:pt x="5284397" y="430851"/>
                          <a:pt x="5234399" y="576067"/>
                          <a:pt x="5282119" y="486383"/>
                        </a:cubicBezTo>
                        <a:cubicBezTo>
                          <a:pt x="5287518" y="474674"/>
                          <a:pt x="5284091" y="458579"/>
                          <a:pt x="5291847" y="447473"/>
                        </a:cubicBezTo>
                        <a:cubicBezTo>
                          <a:pt x="5310728" y="421513"/>
                          <a:pt x="5359941" y="379380"/>
                          <a:pt x="5359941" y="379379"/>
                        </a:cubicBezTo>
                        <a:cubicBezTo>
                          <a:pt x="5371435" y="362424"/>
                          <a:pt x="5380143" y="337494"/>
                          <a:pt x="5389124" y="321013"/>
                        </a:cubicBezTo>
                        <a:cubicBezTo>
                          <a:pt x="5448959" y="219632"/>
                          <a:pt x="5474920" y="284734"/>
                          <a:pt x="5651770" y="291830"/>
                        </a:cubicBezTo>
                        <a:cubicBezTo>
                          <a:pt x="5690581" y="300536"/>
                          <a:pt x="5724857" y="300738"/>
                          <a:pt x="5758775" y="311285"/>
                        </a:cubicBezTo>
                        <a:cubicBezTo>
                          <a:pt x="5863829" y="342368"/>
                          <a:pt x="5799506" y="329857"/>
                          <a:pt x="5856051" y="359924"/>
                        </a:cubicBezTo>
                        <a:cubicBezTo>
                          <a:pt x="5911864" y="387891"/>
                          <a:pt x="6060973" y="423362"/>
                          <a:pt x="6079787" y="428017"/>
                        </a:cubicBezTo>
                        <a:cubicBezTo>
                          <a:pt x="6124607" y="444635"/>
                          <a:pt x="6168042" y="442642"/>
                          <a:pt x="6235430" y="457200"/>
                        </a:cubicBezTo>
                        <a:cubicBezTo>
                          <a:pt x="6297678" y="448216"/>
                          <a:pt x="6330164" y="459112"/>
                          <a:pt x="6381345" y="418290"/>
                        </a:cubicBezTo>
                        <a:cubicBezTo>
                          <a:pt x="6413084" y="400394"/>
                          <a:pt x="6459787" y="336025"/>
                          <a:pt x="6468894" y="311285"/>
                        </a:cubicBezTo>
                        <a:cubicBezTo>
                          <a:pt x="6474598" y="292279"/>
                          <a:pt x="6477155" y="275510"/>
                          <a:pt x="6488349" y="262647"/>
                        </a:cubicBezTo>
                        <a:cubicBezTo>
                          <a:pt x="6499171" y="249688"/>
                          <a:pt x="6516191" y="241125"/>
                          <a:pt x="6527260" y="233464"/>
                        </a:cubicBezTo>
                        <a:cubicBezTo>
                          <a:pt x="6538361" y="214473"/>
                          <a:pt x="6550872" y="193816"/>
                          <a:pt x="6566170" y="175098"/>
                        </a:cubicBezTo>
                        <a:cubicBezTo>
                          <a:pt x="6575290" y="155590"/>
                          <a:pt x="6583314" y="141415"/>
                          <a:pt x="6595353" y="126460"/>
                        </a:cubicBezTo>
                        <a:cubicBezTo>
                          <a:pt x="6605185" y="115081"/>
                          <a:pt x="6621245" y="107602"/>
                          <a:pt x="6634264" y="97277"/>
                        </a:cubicBezTo>
                        <a:cubicBezTo>
                          <a:pt x="6637307" y="80540"/>
                          <a:pt x="6644746" y="63357"/>
                          <a:pt x="6653719" y="48639"/>
                        </a:cubicBezTo>
                        <a:cubicBezTo>
                          <a:pt x="6664400" y="30836"/>
                          <a:pt x="6692630" y="0"/>
                          <a:pt x="6692630" y="0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117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62450" y="333989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>
                <a:latin typeface="Century Gothic" panose="020B0502020202020204" pitchFamily="34" charset="0"/>
              </a:rPr>
              <a:t>C</a:t>
            </a:r>
            <a:endParaRPr lang="en-US" sz="6500" dirty="0">
              <a:latin typeface="Century Gothic" panose="020B0502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52962" y="3394188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54744" y="4289413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968780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181600" y="3717246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96000" y="333989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>
                <a:latin typeface="Century Gothic" panose="020B0502020202020204" pitchFamily="34" charset="0"/>
              </a:rPr>
              <a:t>H</a:t>
            </a:r>
            <a:endParaRPr lang="en-US" sz="6500" dirty="0">
              <a:latin typeface="Century Gothic" panose="020B050202020202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000750" y="3968780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400550" y="4920774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>
                <a:latin typeface="Century Gothic" panose="020B0502020202020204" pitchFamily="34" charset="0"/>
              </a:rPr>
              <a:t>H</a:t>
            </a:r>
            <a:endParaRPr lang="en-US" sz="6500" dirty="0">
              <a:latin typeface="Century Gothic" panose="020B0502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691062" y="4975066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797969" y="3346562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>
                <a:latin typeface="Century Gothic" panose="020B0502020202020204" pitchFamily="34" charset="0"/>
              </a:rPr>
              <a:t>H</a:t>
            </a:r>
            <a:endParaRPr lang="en-US" sz="6500" dirty="0">
              <a:latin typeface="Century Gothic" panose="020B0502020202020204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617119" y="3723912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371975" y="1819169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>
                <a:latin typeface="Century Gothic" panose="020B0502020202020204" pitchFamily="34" charset="0"/>
              </a:rPr>
              <a:t>H</a:t>
            </a:r>
            <a:endParaRPr lang="en-US" sz="6500" dirty="0">
              <a:latin typeface="Century Gothic" panose="020B0502020202020204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4864269" y="2768686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" y="612648"/>
            <a:ext cx="8779001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85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  <p:bldP spid="10" grpId="0" animBg="1"/>
      <p:bldP spid="11" grpId="0" animBg="1"/>
      <p:bldP spid="22" grpId="0"/>
      <p:bldP spid="25" grpId="0" animBg="1"/>
      <p:bldP spid="27" grpId="0"/>
      <p:bldP spid="28" grpId="0" animBg="1"/>
      <p:bldP spid="34" grpId="0"/>
      <p:bldP spid="38" grpId="0" animBg="1"/>
      <p:bldP spid="41" grpId="0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62450" y="333989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C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267200" y="3394188"/>
            <a:ext cx="1009650" cy="990475"/>
            <a:chOff x="4267200" y="3394188"/>
            <a:chExt cx="1009650" cy="990475"/>
          </a:xfrm>
        </p:grpSpPr>
        <p:sp>
          <p:nvSpPr>
            <p:cNvPr id="8" name="Oval 7"/>
            <p:cNvSpPr/>
            <p:nvPr/>
          </p:nvSpPr>
          <p:spPr>
            <a:xfrm>
              <a:off x="4652962" y="3394188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883319" y="4289413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267200" y="3968780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181600" y="371724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00750" y="3339896"/>
            <a:ext cx="962025" cy="1092607"/>
            <a:chOff x="6000750" y="3339896"/>
            <a:chExt cx="962025" cy="1092607"/>
          </a:xfrm>
        </p:grpSpPr>
        <p:sp>
          <p:nvSpPr>
            <p:cNvPr id="22" name="TextBox 21"/>
            <p:cNvSpPr txBox="1"/>
            <p:nvPr/>
          </p:nvSpPr>
          <p:spPr>
            <a:xfrm>
              <a:off x="6096000" y="3339896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6000750" y="3968780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438650" y="4901883"/>
            <a:ext cx="866775" cy="1092607"/>
            <a:chOff x="4400550" y="4920774"/>
            <a:chExt cx="866775" cy="1092607"/>
          </a:xfrm>
        </p:grpSpPr>
        <p:sp>
          <p:nvSpPr>
            <p:cNvPr id="27" name="TextBox 26"/>
            <p:cNvSpPr txBox="1"/>
            <p:nvPr/>
          </p:nvSpPr>
          <p:spPr>
            <a:xfrm>
              <a:off x="4400550" y="4920774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4662487" y="497506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864644" y="3346562"/>
            <a:ext cx="866775" cy="1092607"/>
            <a:chOff x="2864644" y="3346562"/>
            <a:chExt cx="866775" cy="1092607"/>
          </a:xfrm>
        </p:grpSpPr>
        <p:sp>
          <p:nvSpPr>
            <p:cNvPr id="34" name="TextBox 33"/>
            <p:cNvSpPr txBox="1"/>
            <p:nvPr/>
          </p:nvSpPr>
          <p:spPr>
            <a:xfrm>
              <a:off x="2864644" y="3346562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3617119" y="3723912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438650" y="1819169"/>
            <a:ext cx="866775" cy="1092607"/>
            <a:chOff x="4438650" y="1819169"/>
            <a:chExt cx="866775" cy="1092607"/>
          </a:xfrm>
        </p:grpSpPr>
        <p:sp>
          <p:nvSpPr>
            <p:cNvPr id="41" name="TextBox 40"/>
            <p:cNvSpPr txBox="1"/>
            <p:nvPr/>
          </p:nvSpPr>
          <p:spPr>
            <a:xfrm>
              <a:off x="4438650" y="1819169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4864269" y="276868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Oval 20"/>
          <p:cNvSpPr/>
          <p:nvPr/>
        </p:nvSpPr>
        <p:spPr>
          <a:xfrm>
            <a:off x="6962775" y="1930400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62775" y="2120900"/>
            <a:ext cx="95250" cy="95250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153276" y="1523490"/>
            <a:ext cx="66675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=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7915275" y="2098675"/>
            <a:ext cx="7810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" y="612648"/>
            <a:ext cx="8779001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14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59259E-6 L 0.05248 -2.5925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59259E-6 L 6.25E-7 0.091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6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33333E-6 L -0.06758 3.3333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5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4.44444E-6 L -0.00065 -0.0972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6429375" y="332084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05575" y="2228744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05575" y="4406583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388769" y="3327512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7875" y="332084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C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2625" y="3375138"/>
            <a:ext cx="1009650" cy="990475"/>
            <a:chOff x="4267200" y="3394188"/>
            <a:chExt cx="1009650" cy="990475"/>
          </a:xfrm>
        </p:grpSpPr>
        <p:sp>
          <p:nvSpPr>
            <p:cNvPr id="8" name="Oval 7"/>
            <p:cNvSpPr/>
            <p:nvPr/>
          </p:nvSpPr>
          <p:spPr>
            <a:xfrm>
              <a:off x="4652962" y="3394188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883319" y="4289413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267200" y="3968780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181600" y="371724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876550" y="3320846"/>
            <a:ext cx="962025" cy="1092607"/>
            <a:chOff x="6000750" y="3339896"/>
            <a:chExt cx="962025" cy="1092607"/>
          </a:xfrm>
        </p:grpSpPr>
        <p:sp>
          <p:nvSpPr>
            <p:cNvPr id="22" name="TextBox 21"/>
            <p:cNvSpPr txBox="1"/>
            <p:nvPr/>
          </p:nvSpPr>
          <p:spPr>
            <a:xfrm>
              <a:off x="6096000" y="3339896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6000750" y="3968780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124075" y="4216083"/>
            <a:ext cx="866775" cy="1092607"/>
            <a:chOff x="4400550" y="4920774"/>
            <a:chExt cx="866775" cy="1092607"/>
          </a:xfrm>
        </p:grpSpPr>
        <p:sp>
          <p:nvSpPr>
            <p:cNvPr id="27" name="TextBox 26"/>
            <p:cNvSpPr txBox="1"/>
            <p:nvPr/>
          </p:nvSpPr>
          <p:spPr>
            <a:xfrm>
              <a:off x="4400550" y="4920774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4662487" y="497506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97769" y="3327512"/>
            <a:ext cx="866775" cy="1092607"/>
            <a:chOff x="2864644" y="3346562"/>
            <a:chExt cx="866775" cy="1092607"/>
          </a:xfrm>
        </p:grpSpPr>
        <p:sp>
          <p:nvSpPr>
            <p:cNvPr id="34" name="TextBox 33"/>
            <p:cNvSpPr txBox="1"/>
            <p:nvPr/>
          </p:nvSpPr>
          <p:spPr>
            <a:xfrm>
              <a:off x="2864644" y="3346562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3617119" y="3723912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124075" y="2419244"/>
            <a:ext cx="866775" cy="1092607"/>
            <a:chOff x="4438650" y="1819169"/>
            <a:chExt cx="866775" cy="1092607"/>
          </a:xfrm>
        </p:grpSpPr>
        <p:sp>
          <p:nvSpPr>
            <p:cNvPr id="41" name="TextBox 40"/>
            <p:cNvSpPr txBox="1"/>
            <p:nvPr/>
          </p:nvSpPr>
          <p:spPr>
            <a:xfrm>
              <a:off x="4438650" y="1819169"/>
              <a:ext cx="866775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4864269" y="2768686"/>
              <a:ext cx="95250" cy="95250"/>
            </a:xfrm>
            <a:prstGeom prst="ellipse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7258050" y="3879487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08918" y="3327512"/>
            <a:ext cx="66675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43800" y="3320846"/>
            <a:ext cx="86677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6122194" y="3879487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>
            <a:off x="6722269" y="3289412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>
            <a:off x="6729413" y="4461506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" y="612648"/>
            <a:ext cx="8779001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657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4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50" grpId="0"/>
      <p:bldP spid="44" grpId="0"/>
      <p:bldP spid="47" grpId="0"/>
      <p:bldP spid="29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7756" y="3104347"/>
            <a:ext cx="86677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6805" y="2175011"/>
            <a:ext cx="86677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6806" y="3966346"/>
            <a:ext cx="86677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1944" y="3111013"/>
            <a:ext cx="86677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616869" y="3434388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26431" y="3097681"/>
            <a:ext cx="86677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59619" y="3434388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>
            <a:off x="1197769" y="2949088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>
            <a:off x="1197769" y="3869726"/>
            <a:ext cx="323850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5918" y="1636376"/>
            <a:ext cx="17085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3000" dirty="0">
                <a:solidFill>
                  <a:srgbClr val="92D050"/>
                </a:solidFill>
              </a:rPr>
              <a:t>მეთანი</a:t>
            </a:r>
            <a:endParaRPr lang="en-US" sz="3000" dirty="0">
              <a:solidFill>
                <a:srgbClr val="92D050"/>
              </a:solidFill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3574257" y="151460"/>
            <a:ext cx="3328986" cy="2907579"/>
            <a:chOff x="3574257" y="151460"/>
            <a:chExt cx="3328986" cy="2907579"/>
          </a:xfrm>
        </p:grpSpPr>
        <p:sp>
          <p:nvSpPr>
            <p:cNvPr id="22" name="TextBox 21"/>
            <p:cNvSpPr txBox="1"/>
            <p:nvPr/>
          </p:nvSpPr>
          <p:spPr>
            <a:xfrm>
              <a:off x="4360069" y="1566098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79118" y="636762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79119" y="242809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74257" y="1572764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4879182" y="1896139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021932" y="1896139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>
              <a:off x="4460082" y="1410839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>
              <a:off x="4460082" y="2331477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207793" y="1566098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26842" y="636762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26843" y="242809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5726906" y="1896139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036468" y="1559432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6200000">
              <a:off x="5307806" y="1410839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>
              <a:off x="5307806" y="2331477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4455613" y="151460"/>
              <a:ext cx="170854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3000" dirty="0">
                  <a:solidFill>
                    <a:srgbClr val="92D050"/>
                  </a:solidFill>
                </a:rPr>
                <a:t>ეთანი</a:t>
              </a:r>
              <a:endParaRPr lang="en-US" sz="3000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590801" y="3889609"/>
            <a:ext cx="5017290" cy="2907579"/>
            <a:chOff x="2590801" y="3889609"/>
            <a:chExt cx="5017290" cy="2907579"/>
          </a:xfrm>
        </p:grpSpPr>
        <p:sp>
          <p:nvSpPr>
            <p:cNvPr id="41" name="TextBox 40"/>
            <p:cNvSpPr txBox="1"/>
            <p:nvPr/>
          </p:nvSpPr>
          <p:spPr>
            <a:xfrm>
              <a:off x="4236244" y="530424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255293" y="437491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255294" y="6166246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4755357" y="56342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>
              <a:off x="4336257" y="51489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>
              <a:off x="4336257" y="6069626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5083968" y="530424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103017" y="437491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103018" y="6166246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5603081" y="56342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>
              <a:off x="5183981" y="51489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>
              <a:off x="5183981" y="6069626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331788" y="3889609"/>
              <a:ext cx="170854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3000" dirty="0">
                  <a:solidFill>
                    <a:srgbClr val="92D050"/>
                  </a:solidFill>
                </a:rPr>
                <a:t>ბუტანი</a:t>
              </a:r>
              <a:endParaRPr lang="en-US" sz="3000" dirty="0">
                <a:solidFill>
                  <a:srgbClr val="92D05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912641" y="530424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31690" y="437491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931691" y="6166246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31754" y="56342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6741316" y="529758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 rot="16200000">
              <a:off x="6012654" y="51489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>
              <a:off x="6012654" y="6069626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3388519" y="530424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407568" y="437491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407569" y="6166246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3907632" y="56342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>
              <a:off x="3488532" y="51489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>
              <a:off x="3488532" y="6069626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083718" y="5634288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2590801" y="531881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528416" y="1682683"/>
            <a:ext cx="4138613" cy="2907579"/>
            <a:chOff x="6528416" y="1682683"/>
            <a:chExt cx="4138613" cy="2907579"/>
          </a:xfrm>
        </p:grpSpPr>
        <p:sp>
          <p:nvSpPr>
            <p:cNvPr id="74" name="TextBox 73"/>
            <p:cNvSpPr txBox="1"/>
            <p:nvPr/>
          </p:nvSpPr>
          <p:spPr>
            <a:xfrm>
              <a:off x="7314228" y="309732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333277" y="2167985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3278" y="3959320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528416" y="3103987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7833341" y="34273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976091" y="34273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>
              <a:off x="7414241" y="29420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>
              <a:off x="7414241" y="3862700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8161952" y="309732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181001" y="2167985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181002" y="3959320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8681065" y="34273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>
              <a:off x="8261965" y="29420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16200000">
              <a:off x="8261965" y="3862700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7581222" y="1682683"/>
              <a:ext cx="170854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3000" dirty="0">
                  <a:solidFill>
                    <a:srgbClr val="92D050"/>
                  </a:solidFill>
                </a:rPr>
                <a:t>პროპანი</a:t>
              </a:r>
              <a:endParaRPr lang="en-US" sz="3000" dirty="0">
                <a:solidFill>
                  <a:srgbClr val="92D050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971579" y="3097321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990628" y="2167985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990629" y="3959320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9490692" y="34273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9800254" y="3090655"/>
              <a:ext cx="866775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>
                  <a:latin typeface="Century Gothic" panose="020B0502020202020204" pitchFamily="34" charset="0"/>
                </a:rPr>
                <a:t>H</a:t>
              </a:r>
            </a:p>
          </p:txBody>
        </p:sp>
        <p:cxnSp>
          <p:nvCxnSpPr>
            <p:cNvPr id="95" name="Straight Connector 94"/>
            <p:cNvCxnSpPr/>
            <p:nvPr/>
          </p:nvCxnSpPr>
          <p:spPr>
            <a:xfrm rot="16200000">
              <a:off x="9071592" y="2942062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16200000">
              <a:off x="9071592" y="3862700"/>
              <a:ext cx="323850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0" name="TextBox 99"/>
          <p:cNvSpPr txBox="1"/>
          <p:nvPr/>
        </p:nvSpPr>
        <p:spPr>
          <a:xfrm>
            <a:off x="1019325" y="4711588"/>
            <a:ext cx="1333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CH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698327" y="175220"/>
            <a:ext cx="1333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2</a:t>
            </a:r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H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899931" y="1102736"/>
            <a:ext cx="1333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3</a:t>
            </a:r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H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7233181" y="5677553"/>
            <a:ext cx="13334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C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4</a:t>
            </a:r>
            <a:r>
              <a:rPr lang="en-US" sz="3000" b="1" dirty="0">
                <a:solidFill>
                  <a:srgbClr val="92D050"/>
                </a:solidFill>
                <a:latin typeface="Century Gothic" panose="020B0502020202020204" pitchFamily="34" charset="0"/>
              </a:rPr>
              <a:t>H</a:t>
            </a:r>
            <a:r>
              <a:rPr lang="en-US" sz="3000" b="1" baseline="-25000" dirty="0">
                <a:solidFill>
                  <a:srgbClr val="92D050"/>
                </a:solidFill>
                <a:latin typeface="Century Gothic" panose="020B0502020202020204" pitchFamily="34" charset="0"/>
              </a:rPr>
              <a:t>10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3245643" y="2483456"/>
            <a:ext cx="3657600" cy="1891455"/>
          </a:xfrm>
          <a:prstGeom prst="roundRect">
            <a:avLst/>
          </a:prstGeom>
          <a:solidFill>
            <a:srgbClr val="90C226">
              <a:alpha val="9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0" dirty="0">
                <a:latin typeface="Century Gothic" panose="020B0502020202020204" pitchFamily="34" charset="0"/>
              </a:rPr>
              <a:t>C</a:t>
            </a:r>
            <a:r>
              <a:rPr lang="en-US" sz="6500" baseline="-25000" dirty="0">
                <a:latin typeface="Century Gothic" panose="020B0502020202020204" pitchFamily="34" charset="0"/>
              </a:rPr>
              <a:t>n</a:t>
            </a:r>
            <a:r>
              <a:rPr lang="en-US" sz="6500" dirty="0">
                <a:latin typeface="Century Gothic" panose="020B0502020202020204" pitchFamily="34" charset="0"/>
              </a:rPr>
              <a:t>H</a:t>
            </a:r>
            <a:r>
              <a:rPr lang="en-US" sz="6500" baseline="-25000" dirty="0">
                <a:latin typeface="Century Gothic" panose="020B0502020202020204" pitchFamily="34" charset="0"/>
              </a:rPr>
              <a:t>2n+2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55" y="551334"/>
            <a:ext cx="8779001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83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50"/>
                            </p:stCondLst>
                            <p:childTnLst>
                              <p:par>
                                <p:cTn id="2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8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6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0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3" grpId="0"/>
      <p:bldP spid="100" grpId="0"/>
      <p:bldP spid="101" grpId="0"/>
      <p:bldP spid="102" grpId="0"/>
      <p:bldP spid="103" grpId="0"/>
      <p:bldP spid="1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620239"/>
              </p:ext>
            </p:extLst>
          </p:nvPr>
        </p:nvGraphicFramePr>
        <p:xfrm>
          <a:off x="936624" y="1681691"/>
          <a:ext cx="10195207" cy="3795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2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6728">
                <a:tc rowSpan="2">
                  <a:txBody>
                    <a:bodyPr/>
                    <a:lstStyle/>
                    <a:p>
                      <a:pPr algn="ctr"/>
                      <a:r>
                        <a:rPr lang="ka-GE" sz="2200" b="1" dirty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დასახელება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2200" b="1" dirty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ფორმულა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7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200" b="1" dirty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სტრუქტურული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200" b="1" dirty="0">
                          <a:solidFill>
                            <a:schemeClr val="tx1"/>
                          </a:solidFill>
                          <a:latin typeface="BPG Nateli Mtavruli" panose="02000503000000020002" pitchFamily="2" charset="0"/>
                        </a:rPr>
                        <a:t>ბრუტო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BPG Nateli Mtavruli" panose="02000503000000020002" pitchFamily="2" charset="0"/>
                      </a:endParaRPr>
                    </a:p>
                  </a:txBody>
                  <a:tcPr marL="156682" marR="156682" marT="78341" marB="7834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/>
                        <a:t>მეთილი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/>
                        <a:t>ეთილი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5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/>
                        <a:t>პროპილი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7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432">
                <a:tc>
                  <a:txBody>
                    <a:bodyPr/>
                    <a:lstStyle/>
                    <a:p>
                      <a:pPr algn="ctr"/>
                      <a:r>
                        <a:rPr lang="ka-GE" sz="2500" dirty="0"/>
                        <a:t>ბუტილი</a:t>
                      </a:r>
                      <a:endParaRPr lang="en-US" sz="2500" dirty="0"/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―CH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C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H</a:t>
                      </a:r>
                      <a:r>
                        <a:rPr lang="en-US" sz="2500" baseline="-25000" dirty="0">
                          <a:latin typeface="Century Gothic" panose="020B0502020202020204" pitchFamily="34" charset="0"/>
                        </a:rPr>
                        <a:t>9</a:t>
                      </a:r>
                      <a:r>
                        <a:rPr lang="en-US" sz="2500" dirty="0">
                          <a:latin typeface="Century Gothic" panose="020B0502020202020204" pitchFamily="34" charset="0"/>
                        </a:rPr>
                        <a:t>―</a:t>
                      </a:r>
                    </a:p>
                  </a:txBody>
                  <a:tcPr marL="156682" marR="156682" marT="78341" marB="7834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34" y="178229"/>
            <a:ext cx="546893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290978" y="63929"/>
            <a:ext cx="328619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(C</a:t>
            </a:r>
            <a:r>
              <a:rPr lang="en-US" sz="4500" baseline="-25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</a:t>
            </a:r>
            <a:r>
              <a:rPr lang="en-US" sz="45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H</a:t>
            </a:r>
            <a:r>
              <a:rPr lang="en-US" sz="4500" baseline="-25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2n+1</a:t>
            </a:r>
            <a:r>
              <a:rPr lang="en-US" sz="45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)</a:t>
            </a:r>
            <a:r>
              <a:rPr lang="ka-GE" sz="45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―</a:t>
            </a:r>
            <a:endParaRPr lang="en-US" sz="45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6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88729" y="2219159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64929" y="128129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64929" y="3150658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02361" y="2225825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26882" y="2219159"/>
            <a:ext cx="8667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latin typeface="Century Gothic" panose="020B0502020202020204" pitchFamily="34" charset="0"/>
              </a:rPr>
              <a:t>H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1781548" y="2623562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>
            <a:off x="2274084" y="2132640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>
            <a:off x="2281228" y="3106428"/>
            <a:ext cx="32385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038920" y="2214055"/>
            <a:ext cx="930683" cy="784830"/>
            <a:chOff x="5038920" y="2231147"/>
            <a:chExt cx="930683" cy="784830"/>
          </a:xfrm>
        </p:grpSpPr>
        <p:sp>
          <p:nvSpPr>
            <p:cNvPr id="32" name="TextBox 31"/>
            <p:cNvSpPr txBox="1"/>
            <p:nvPr/>
          </p:nvSpPr>
          <p:spPr>
            <a:xfrm>
              <a:off x="5038920" y="2231147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814155" y="2634041"/>
              <a:ext cx="15544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984108" y="2214055"/>
            <a:ext cx="982572" cy="784830"/>
            <a:chOff x="5984108" y="2231147"/>
            <a:chExt cx="982572" cy="784830"/>
          </a:xfrm>
        </p:grpSpPr>
        <p:sp>
          <p:nvSpPr>
            <p:cNvPr id="35" name="TextBox 34"/>
            <p:cNvSpPr txBox="1"/>
            <p:nvPr/>
          </p:nvSpPr>
          <p:spPr>
            <a:xfrm>
              <a:off x="6099905" y="2231147"/>
              <a:ext cx="86677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>
                  <a:solidFill>
                    <a:schemeClr val="accent2">
                      <a:lumMod val="75000"/>
                    </a:schemeClr>
                  </a:solidFill>
                  <a:latin typeface="Century Gothic" panose="020B0502020202020204" pitchFamily="34" charset="0"/>
                </a:rPr>
                <a:t>Cl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984108" y="2634041"/>
              <a:ext cx="15544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>
          <a:xfrm>
            <a:off x="2714651" y="2616981"/>
            <a:ext cx="155448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884604" y="2616981"/>
            <a:ext cx="155448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Sun 14"/>
          <p:cNvSpPr/>
          <p:nvPr/>
        </p:nvSpPr>
        <p:spPr>
          <a:xfrm>
            <a:off x="6269055" y="816754"/>
            <a:ext cx="906372" cy="894898"/>
          </a:xfrm>
          <a:prstGeom prst="sun">
            <a:avLst/>
          </a:prstGeom>
          <a:solidFill>
            <a:srgbClr val="7030A0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ightning Bolt 15"/>
          <p:cNvSpPr/>
          <p:nvPr/>
        </p:nvSpPr>
        <p:spPr>
          <a:xfrm flipH="1">
            <a:off x="6044135" y="1717194"/>
            <a:ext cx="449841" cy="796705"/>
          </a:xfrm>
          <a:prstGeom prst="lightningBolt">
            <a:avLst/>
          </a:prstGeom>
          <a:solidFill>
            <a:srgbClr val="7030A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7" y="188932"/>
            <a:ext cx="8736325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30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59259E-6 L 0.01068 -0.00092 " pathEditMode="relative" rAng="0" ptsTypes="AA">
                                      <p:cBhvr>
                                        <p:cTn id="1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59259E-6 L -0.1108 -2.59259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53C22"/>
      </a:dk2>
      <a:lt2>
        <a:srgbClr val="E8E3E2"/>
      </a:lt2>
      <a:accent1>
        <a:srgbClr val="43AECD"/>
      </a:accent1>
      <a:accent2>
        <a:srgbClr val="2FB49A"/>
      </a:accent2>
      <a:accent3>
        <a:srgbClr val="3BB56B"/>
      </a:accent3>
      <a:accent4>
        <a:srgbClr val="34B630"/>
      </a:accent4>
      <a:accent5>
        <a:srgbClr val="70B23A"/>
      </a:accent5>
      <a:accent6>
        <a:srgbClr val="99AA2D"/>
      </a:accent6>
      <a:hlink>
        <a:srgbClr val="4C9331"/>
      </a:hlink>
      <a:folHlink>
        <a:srgbClr val="7F7F7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472</TotalTime>
  <Words>202</Words>
  <Application>Microsoft Office PowerPoint</Application>
  <PresentationFormat>Widescreen</PresentationFormat>
  <Paragraphs>166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BPG Nateli Mtavruli</vt:lpstr>
      <vt:lpstr>Calibri</vt:lpstr>
      <vt:lpstr>Calibri Light</vt:lpstr>
      <vt:lpstr>Century Gothic</vt:lpstr>
      <vt:lpstr>Sylfaen</vt:lpstr>
      <vt:lpstr>Trebuchet MS</vt:lpstr>
      <vt:lpstr>Wingdings 3</vt:lpstr>
      <vt:lpstr>Facet</vt:lpstr>
      <vt:lpstr>RetrospectVTI</vt:lpstr>
      <vt:lpstr>ChemSketch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O365</cp:lastModifiedBy>
  <cp:revision>130</cp:revision>
  <dcterms:created xsi:type="dcterms:W3CDTF">2014-12-10T20:18:49Z</dcterms:created>
  <dcterms:modified xsi:type="dcterms:W3CDTF">2023-05-13T14:31:04Z</dcterms:modified>
</cp:coreProperties>
</file>