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70C1"/>
    <a:srgbClr val="FF5050"/>
    <a:srgbClr val="FF9999"/>
    <a:srgbClr val="99FF99"/>
    <a:srgbClr val="66FF99"/>
    <a:srgbClr val="FFD5FF"/>
    <a:srgbClr val="FFE1D5"/>
    <a:srgbClr val="FF7C8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67" autoAdjust="0"/>
  </p:normalViewPr>
  <p:slideViewPr>
    <p:cSldViewPr snapToGrid="0">
      <p:cViewPr>
        <p:scale>
          <a:sx n="100" d="100"/>
          <a:sy n="100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71AAAE-62A7-4BA9-A610-E51A18D3598D}" type="doc">
      <dgm:prSet loTypeId="urn:microsoft.com/office/officeart/2008/layout/VerticalCurvedLis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2BD09E1E-FB64-4CB3-9BE1-05D1B6A80BE4}">
      <dgm:prSet/>
      <dgm:spPr/>
      <dgm:t>
        <a:bodyPr/>
        <a:lstStyle/>
        <a:p>
          <a:pPr rtl="0"/>
          <a:r>
            <a:rPr lang="ka-G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ხარისხობრივი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gm:t>
    </dgm:pt>
    <dgm:pt modelId="{0739E372-84CA-4214-8991-6051CBA735F4}" type="parTrans" cxnId="{D18C9630-9973-4FF4-BCB6-67C855C760CC}">
      <dgm:prSet/>
      <dgm:spPr/>
      <dgm:t>
        <a:bodyPr/>
        <a:lstStyle/>
        <a:p>
          <a:endParaRPr lang="en-US"/>
        </a:p>
      </dgm:t>
    </dgm:pt>
    <dgm:pt modelId="{B7A24783-0829-4E64-8431-566CCD5B7F43}" type="sibTrans" cxnId="{D18C9630-9973-4FF4-BCB6-67C855C760CC}">
      <dgm:prSet/>
      <dgm:spPr/>
      <dgm:t>
        <a:bodyPr/>
        <a:lstStyle/>
        <a:p>
          <a:endParaRPr lang="en-US"/>
        </a:p>
      </dgm:t>
    </dgm:pt>
    <dgm:pt modelId="{8E5C82F5-ED88-442B-B97A-D9F0AF86DF52}">
      <dgm:prSet/>
      <dgm:spPr/>
      <dgm:t>
        <a:bodyPr/>
        <a:lstStyle/>
        <a:p>
          <a:pPr rtl="0"/>
          <a:r>
            <a:rPr lang="ka-G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რაოდენობითი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gm:t>
    </dgm:pt>
    <dgm:pt modelId="{4844DFEA-BA2D-44AF-AF1C-B83F5419ADDD}" type="parTrans" cxnId="{4573F7B7-6CD1-416B-94ED-A1A9FDB63BE2}">
      <dgm:prSet/>
      <dgm:spPr/>
      <dgm:t>
        <a:bodyPr/>
        <a:lstStyle/>
        <a:p>
          <a:endParaRPr lang="en-US"/>
        </a:p>
      </dgm:t>
    </dgm:pt>
    <dgm:pt modelId="{7819B252-8277-4A5B-A866-8A57D1E515CF}" type="sibTrans" cxnId="{4573F7B7-6CD1-416B-94ED-A1A9FDB63BE2}">
      <dgm:prSet/>
      <dgm:spPr/>
      <dgm:t>
        <a:bodyPr/>
        <a:lstStyle/>
        <a:p>
          <a:endParaRPr lang="en-US"/>
        </a:p>
      </dgm:t>
    </dgm:pt>
    <dgm:pt modelId="{FDCBE7B6-875E-4124-9AFC-D7EB174213B2}">
      <dgm:prSet/>
      <dgm:spPr/>
      <dgm:t>
        <a:bodyPr/>
        <a:lstStyle/>
        <a:p>
          <a:pPr rtl="0"/>
          <a:r>
            <a:rPr lang="ka-G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სტრუქტურული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gm:t>
    </dgm:pt>
    <dgm:pt modelId="{C8423304-00CE-4D21-9414-C4D91209A965}" type="parTrans" cxnId="{62D7ED2F-C853-4725-9074-73AAB9AC2971}">
      <dgm:prSet/>
      <dgm:spPr/>
      <dgm:t>
        <a:bodyPr/>
        <a:lstStyle/>
        <a:p>
          <a:endParaRPr lang="en-US"/>
        </a:p>
      </dgm:t>
    </dgm:pt>
    <dgm:pt modelId="{69C4BD4F-EE8D-469C-88C7-4BFAAAE9485B}" type="sibTrans" cxnId="{62D7ED2F-C853-4725-9074-73AAB9AC2971}">
      <dgm:prSet/>
      <dgm:spPr/>
      <dgm:t>
        <a:bodyPr/>
        <a:lstStyle/>
        <a:p>
          <a:endParaRPr lang="en-US"/>
        </a:p>
      </dgm:t>
    </dgm:pt>
    <dgm:pt modelId="{0A58EFFD-6D3D-4692-85FB-DEF1B5833C13}">
      <dgm:prSet/>
      <dgm:spPr/>
      <dgm:t>
        <a:bodyPr/>
        <a:lstStyle/>
        <a:p>
          <a:pPr rtl="0"/>
          <a:r>
            <a:rPr lang="ka-G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სივრცითი იზომერია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gm:t>
    </dgm:pt>
    <dgm:pt modelId="{69434AA0-D8C4-4FB6-903E-4F0D81D94E12}" type="parTrans" cxnId="{534DA8B4-EDE2-4C16-8323-91C6B1D08EBF}">
      <dgm:prSet/>
      <dgm:spPr/>
      <dgm:t>
        <a:bodyPr/>
        <a:lstStyle/>
        <a:p>
          <a:endParaRPr lang="en-US"/>
        </a:p>
      </dgm:t>
    </dgm:pt>
    <dgm:pt modelId="{2E07F18F-5F14-4CBF-9F5B-5CCFD8B76D69}" type="sibTrans" cxnId="{534DA8B4-EDE2-4C16-8323-91C6B1D08EBF}">
      <dgm:prSet/>
      <dgm:spPr/>
      <dgm:t>
        <a:bodyPr/>
        <a:lstStyle/>
        <a:p>
          <a:endParaRPr lang="en-US"/>
        </a:p>
      </dgm:t>
    </dgm:pt>
    <dgm:pt modelId="{EEECBB23-57EA-487F-85F6-CFFEE5CC820C}" type="pres">
      <dgm:prSet presAssocID="{A571AAAE-62A7-4BA9-A610-E51A18D3598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9AA7C850-D9BA-47F0-B8F5-D57FE5ED7F5C}" type="pres">
      <dgm:prSet presAssocID="{A571AAAE-62A7-4BA9-A610-E51A18D3598D}" presName="Name1" presStyleCnt="0"/>
      <dgm:spPr/>
    </dgm:pt>
    <dgm:pt modelId="{0D268AEE-EE70-46A2-87FE-C8AF153D293F}" type="pres">
      <dgm:prSet presAssocID="{A571AAAE-62A7-4BA9-A610-E51A18D3598D}" presName="cycle" presStyleCnt="0"/>
      <dgm:spPr/>
    </dgm:pt>
    <dgm:pt modelId="{E594108D-07F5-43AE-AB4D-9C5384425200}" type="pres">
      <dgm:prSet presAssocID="{A571AAAE-62A7-4BA9-A610-E51A18D3598D}" presName="srcNode" presStyleLbl="node1" presStyleIdx="0" presStyleCnt="4"/>
      <dgm:spPr/>
    </dgm:pt>
    <dgm:pt modelId="{45A4AA31-464B-42EB-9E2F-A6DA58F15D2C}" type="pres">
      <dgm:prSet presAssocID="{A571AAAE-62A7-4BA9-A610-E51A18D3598D}" presName="conn" presStyleLbl="parChTrans1D2" presStyleIdx="0" presStyleCnt="1"/>
      <dgm:spPr/>
      <dgm:t>
        <a:bodyPr/>
        <a:lstStyle/>
        <a:p>
          <a:endParaRPr lang="en-US"/>
        </a:p>
      </dgm:t>
    </dgm:pt>
    <dgm:pt modelId="{C9F93556-7C88-4CCF-A123-09710C713BCC}" type="pres">
      <dgm:prSet presAssocID="{A571AAAE-62A7-4BA9-A610-E51A18D3598D}" presName="extraNode" presStyleLbl="node1" presStyleIdx="0" presStyleCnt="4"/>
      <dgm:spPr/>
    </dgm:pt>
    <dgm:pt modelId="{6ED5B9D2-A178-4CE1-9DFF-FFD5CC22FC7E}" type="pres">
      <dgm:prSet presAssocID="{A571AAAE-62A7-4BA9-A610-E51A18D3598D}" presName="dstNode" presStyleLbl="node1" presStyleIdx="0" presStyleCnt="4"/>
      <dgm:spPr/>
    </dgm:pt>
    <dgm:pt modelId="{7A60E4A6-9030-4DF7-9336-067EF175F3D3}" type="pres">
      <dgm:prSet presAssocID="{2BD09E1E-FB64-4CB3-9BE1-05D1B6A80BE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E934B-2E2E-479F-9EFB-E9D5C0E4EEDD}" type="pres">
      <dgm:prSet presAssocID="{2BD09E1E-FB64-4CB3-9BE1-05D1B6A80BE4}" presName="accent_1" presStyleCnt="0"/>
      <dgm:spPr/>
    </dgm:pt>
    <dgm:pt modelId="{5148B1BD-10FA-4C23-BBD9-2528506F8868}" type="pres">
      <dgm:prSet presAssocID="{2BD09E1E-FB64-4CB3-9BE1-05D1B6A80BE4}" presName="accentRepeatNode" presStyleLbl="solidFgAcc1" presStyleIdx="0" presStyleCnt="4"/>
      <dgm:spPr/>
    </dgm:pt>
    <dgm:pt modelId="{E4FC2991-1BA0-4C5E-8992-7718B12157BA}" type="pres">
      <dgm:prSet presAssocID="{8E5C82F5-ED88-442B-B97A-D9F0AF86DF5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45B48-9454-4844-AC19-D11504522769}" type="pres">
      <dgm:prSet presAssocID="{8E5C82F5-ED88-442B-B97A-D9F0AF86DF52}" presName="accent_2" presStyleCnt="0"/>
      <dgm:spPr/>
    </dgm:pt>
    <dgm:pt modelId="{BCCC8B32-13B8-45ED-A269-75A7F6FF32FD}" type="pres">
      <dgm:prSet presAssocID="{8E5C82F5-ED88-442B-B97A-D9F0AF86DF52}" presName="accentRepeatNode" presStyleLbl="solidFgAcc1" presStyleIdx="1" presStyleCnt="4"/>
      <dgm:spPr/>
    </dgm:pt>
    <dgm:pt modelId="{414F68DA-8DD0-4DCF-B839-325AFB7094A4}" type="pres">
      <dgm:prSet presAssocID="{FDCBE7B6-875E-4124-9AFC-D7EB174213B2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612714-1DE3-48FE-BD9D-2ED9F7E68F42}" type="pres">
      <dgm:prSet presAssocID="{FDCBE7B6-875E-4124-9AFC-D7EB174213B2}" presName="accent_3" presStyleCnt="0"/>
      <dgm:spPr/>
    </dgm:pt>
    <dgm:pt modelId="{C5D2CC74-73E7-4D79-AD39-672F92FB8BE4}" type="pres">
      <dgm:prSet presAssocID="{FDCBE7B6-875E-4124-9AFC-D7EB174213B2}" presName="accentRepeatNode" presStyleLbl="solidFgAcc1" presStyleIdx="2" presStyleCnt="4"/>
      <dgm:spPr/>
    </dgm:pt>
    <dgm:pt modelId="{A2652369-D693-4FEB-B792-9ECF6EFEA57A}" type="pres">
      <dgm:prSet presAssocID="{0A58EFFD-6D3D-4692-85FB-DEF1B5833C1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B51DE8-9041-41F2-8E01-A6DCFB2844C9}" type="pres">
      <dgm:prSet presAssocID="{0A58EFFD-6D3D-4692-85FB-DEF1B5833C13}" presName="accent_4" presStyleCnt="0"/>
      <dgm:spPr/>
    </dgm:pt>
    <dgm:pt modelId="{D5F2DB31-2337-4E79-B819-3785F30A9AF9}" type="pres">
      <dgm:prSet presAssocID="{0A58EFFD-6D3D-4692-85FB-DEF1B5833C13}" presName="accentRepeatNode" presStyleLbl="solidFgAcc1" presStyleIdx="3" presStyleCnt="4"/>
      <dgm:spPr/>
    </dgm:pt>
  </dgm:ptLst>
  <dgm:cxnLst>
    <dgm:cxn modelId="{4573F7B7-6CD1-416B-94ED-A1A9FDB63BE2}" srcId="{A571AAAE-62A7-4BA9-A610-E51A18D3598D}" destId="{8E5C82F5-ED88-442B-B97A-D9F0AF86DF52}" srcOrd="1" destOrd="0" parTransId="{4844DFEA-BA2D-44AF-AF1C-B83F5419ADDD}" sibTransId="{7819B252-8277-4A5B-A866-8A57D1E515CF}"/>
    <dgm:cxn modelId="{D47B89EF-3D3E-48FC-ADDF-EA600F65B27E}" type="presOf" srcId="{8E5C82F5-ED88-442B-B97A-D9F0AF86DF52}" destId="{E4FC2991-1BA0-4C5E-8992-7718B12157BA}" srcOrd="0" destOrd="0" presId="urn:microsoft.com/office/officeart/2008/layout/VerticalCurvedList"/>
    <dgm:cxn modelId="{62D7ED2F-C853-4725-9074-73AAB9AC2971}" srcId="{A571AAAE-62A7-4BA9-A610-E51A18D3598D}" destId="{FDCBE7B6-875E-4124-9AFC-D7EB174213B2}" srcOrd="2" destOrd="0" parTransId="{C8423304-00CE-4D21-9414-C4D91209A965}" sibTransId="{69C4BD4F-EE8D-469C-88C7-4BFAAAE9485B}"/>
    <dgm:cxn modelId="{D18C9630-9973-4FF4-BCB6-67C855C760CC}" srcId="{A571AAAE-62A7-4BA9-A610-E51A18D3598D}" destId="{2BD09E1E-FB64-4CB3-9BE1-05D1B6A80BE4}" srcOrd="0" destOrd="0" parTransId="{0739E372-84CA-4214-8991-6051CBA735F4}" sibTransId="{B7A24783-0829-4E64-8431-566CCD5B7F43}"/>
    <dgm:cxn modelId="{AB3B3CFD-279A-48B9-9126-77624BB44E8B}" type="presOf" srcId="{0A58EFFD-6D3D-4692-85FB-DEF1B5833C13}" destId="{A2652369-D693-4FEB-B792-9ECF6EFEA57A}" srcOrd="0" destOrd="0" presId="urn:microsoft.com/office/officeart/2008/layout/VerticalCurvedList"/>
    <dgm:cxn modelId="{4666F61F-CADE-47A8-A416-0C93F26B6A91}" type="presOf" srcId="{B7A24783-0829-4E64-8431-566CCD5B7F43}" destId="{45A4AA31-464B-42EB-9E2F-A6DA58F15D2C}" srcOrd="0" destOrd="0" presId="urn:microsoft.com/office/officeart/2008/layout/VerticalCurvedList"/>
    <dgm:cxn modelId="{534DA8B4-EDE2-4C16-8323-91C6B1D08EBF}" srcId="{A571AAAE-62A7-4BA9-A610-E51A18D3598D}" destId="{0A58EFFD-6D3D-4692-85FB-DEF1B5833C13}" srcOrd="3" destOrd="0" parTransId="{69434AA0-D8C4-4FB6-903E-4F0D81D94E12}" sibTransId="{2E07F18F-5F14-4CBF-9F5B-5CCFD8B76D69}"/>
    <dgm:cxn modelId="{A63C18F3-3B68-411E-887A-C09CE79EBF9C}" type="presOf" srcId="{FDCBE7B6-875E-4124-9AFC-D7EB174213B2}" destId="{414F68DA-8DD0-4DCF-B839-325AFB7094A4}" srcOrd="0" destOrd="0" presId="urn:microsoft.com/office/officeart/2008/layout/VerticalCurvedList"/>
    <dgm:cxn modelId="{48D5DDE3-E0D4-4E0F-B40A-24097A54D9A7}" type="presOf" srcId="{A571AAAE-62A7-4BA9-A610-E51A18D3598D}" destId="{EEECBB23-57EA-487F-85F6-CFFEE5CC820C}" srcOrd="0" destOrd="0" presId="urn:microsoft.com/office/officeart/2008/layout/VerticalCurvedList"/>
    <dgm:cxn modelId="{B53CD17E-33FF-4457-8F28-BC53F98751A5}" type="presOf" srcId="{2BD09E1E-FB64-4CB3-9BE1-05D1B6A80BE4}" destId="{7A60E4A6-9030-4DF7-9336-067EF175F3D3}" srcOrd="0" destOrd="0" presId="urn:microsoft.com/office/officeart/2008/layout/VerticalCurvedList"/>
    <dgm:cxn modelId="{4C9C3EC9-533C-474D-ADB3-326BA42A2BBF}" type="presParOf" srcId="{EEECBB23-57EA-487F-85F6-CFFEE5CC820C}" destId="{9AA7C850-D9BA-47F0-B8F5-D57FE5ED7F5C}" srcOrd="0" destOrd="0" presId="urn:microsoft.com/office/officeart/2008/layout/VerticalCurvedList"/>
    <dgm:cxn modelId="{38E0F681-FE05-4720-BAB7-1B43AD91BF0B}" type="presParOf" srcId="{9AA7C850-D9BA-47F0-B8F5-D57FE5ED7F5C}" destId="{0D268AEE-EE70-46A2-87FE-C8AF153D293F}" srcOrd="0" destOrd="0" presId="urn:microsoft.com/office/officeart/2008/layout/VerticalCurvedList"/>
    <dgm:cxn modelId="{3F85C554-04C9-4B43-B989-D892855EA0F3}" type="presParOf" srcId="{0D268AEE-EE70-46A2-87FE-C8AF153D293F}" destId="{E594108D-07F5-43AE-AB4D-9C5384425200}" srcOrd="0" destOrd="0" presId="urn:microsoft.com/office/officeart/2008/layout/VerticalCurvedList"/>
    <dgm:cxn modelId="{3B066781-EB9A-4E89-B1BB-CE56227494FE}" type="presParOf" srcId="{0D268AEE-EE70-46A2-87FE-C8AF153D293F}" destId="{45A4AA31-464B-42EB-9E2F-A6DA58F15D2C}" srcOrd="1" destOrd="0" presId="urn:microsoft.com/office/officeart/2008/layout/VerticalCurvedList"/>
    <dgm:cxn modelId="{476A8046-B83E-416D-90DC-F066D5D883EB}" type="presParOf" srcId="{0D268AEE-EE70-46A2-87FE-C8AF153D293F}" destId="{C9F93556-7C88-4CCF-A123-09710C713BCC}" srcOrd="2" destOrd="0" presId="urn:microsoft.com/office/officeart/2008/layout/VerticalCurvedList"/>
    <dgm:cxn modelId="{76C9C263-87BD-4FB0-862F-FA0E512F4275}" type="presParOf" srcId="{0D268AEE-EE70-46A2-87FE-C8AF153D293F}" destId="{6ED5B9D2-A178-4CE1-9DFF-FFD5CC22FC7E}" srcOrd="3" destOrd="0" presId="urn:microsoft.com/office/officeart/2008/layout/VerticalCurvedList"/>
    <dgm:cxn modelId="{CCAAEC41-E688-4AD8-8C2D-59460974977D}" type="presParOf" srcId="{9AA7C850-D9BA-47F0-B8F5-D57FE5ED7F5C}" destId="{7A60E4A6-9030-4DF7-9336-067EF175F3D3}" srcOrd="1" destOrd="0" presId="urn:microsoft.com/office/officeart/2008/layout/VerticalCurvedList"/>
    <dgm:cxn modelId="{829A136C-489D-41C0-AD48-95891B73F38A}" type="presParOf" srcId="{9AA7C850-D9BA-47F0-B8F5-D57FE5ED7F5C}" destId="{CACE934B-2E2E-479F-9EFB-E9D5C0E4EEDD}" srcOrd="2" destOrd="0" presId="urn:microsoft.com/office/officeart/2008/layout/VerticalCurvedList"/>
    <dgm:cxn modelId="{852EDBB8-F796-4C14-89C5-6A2469F87627}" type="presParOf" srcId="{CACE934B-2E2E-479F-9EFB-E9D5C0E4EEDD}" destId="{5148B1BD-10FA-4C23-BBD9-2528506F8868}" srcOrd="0" destOrd="0" presId="urn:microsoft.com/office/officeart/2008/layout/VerticalCurvedList"/>
    <dgm:cxn modelId="{23BCBA4B-EF10-43CB-ABEF-819F4383E933}" type="presParOf" srcId="{9AA7C850-D9BA-47F0-B8F5-D57FE5ED7F5C}" destId="{E4FC2991-1BA0-4C5E-8992-7718B12157BA}" srcOrd="3" destOrd="0" presId="urn:microsoft.com/office/officeart/2008/layout/VerticalCurvedList"/>
    <dgm:cxn modelId="{B067FBDD-87F2-4B11-A822-054727E66FD8}" type="presParOf" srcId="{9AA7C850-D9BA-47F0-B8F5-D57FE5ED7F5C}" destId="{6DD45B48-9454-4844-AC19-D11504522769}" srcOrd="4" destOrd="0" presId="urn:microsoft.com/office/officeart/2008/layout/VerticalCurvedList"/>
    <dgm:cxn modelId="{155B4D07-B4A8-4B84-A1D1-E3D2EB6EF3DE}" type="presParOf" srcId="{6DD45B48-9454-4844-AC19-D11504522769}" destId="{BCCC8B32-13B8-45ED-A269-75A7F6FF32FD}" srcOrd="0" destOrd="0" presId="urn:microsoft.com/office/officeart/2008/layout/VerticalCurvedList"/>
    <dgm:cxn modelId="{41DFE8A1-355C-451C-850E-11CCBA810EDA}" type="presParOf" srcId="{9AA7C850-D9BA-47F0-B8F5-D57FE5ED7F5C}" destId="{414F68DA-8DD0-4DCF-B839-325AFB7094A4}" srcOrd="5" destOrd="0" presId="urn:microsoft.com/office/officeart/2008/layout/VerticalCurvedList"/>
    <dgm:cxn modelId="{9577B7A3-C24D-40DB-9EAE-CA08FC5AB001}" type="presParOf" srcId="{9AA7C850-D9BA-47F0-B8F5-D57FE5ED7F5C}" destId="{36612714-1DE3-48FE-BD9D-2ED9F7E68F42}" srcOrd="6" destOrd="0" presId="urn:microsoft.com/office/officeart/2008/layout/VerticalCurvedList"/>
    <dgm:cxn modelId="{227C9F7C-620B-4EC4-89A3-5550098F93D6}" type="presParOf" srcId="{36612714-1DE3-48FE-BD9D-2ED9F7E68F42}" destId="{C5D2CC74-73E7-4D79-AD39-672F92FB8BE4}" srcOrd="0" destOrd="0" presId="urn:microsoft.com/office/officeart/2008/layout/VerticalCurvedList"/>
    <dgm:cxn modelId="{97EDDC23-1219-4873-AC26-55F9987EC8F0}" type="presParOf" srcId="{9AA7C850-D9BA-47F0-B8F5-D57FE5ED7F5C}" destId="{A2652369-D693-4FEB-B792-9ECF6EFEA57A}" srcOrd="7" destOrd="0" presId="urn:microsoft.com/office/officeart/2008/layout/VerticalCurvedList"/>
    <dgm:cxn modelId="{DBEBB5DD-66CD-4F6F-BD05-435D5FE90BB8}" type="presParOf" srcId="{9AA7C850-D9BA-47F0-B8F5-D57FE5ED7F5C}" destId="{74B51DE8-9041-41F2-8E01-A6DCFB2844C9}" srcOrd="8" destOrd="0" presId="urn:microsoft.com/office/officeart/2008/layout/VerticalCurvedList"/>
    <dgm:cxn modelId="{391265CB-F903-4C7A-8ABA-5DDED7ADEAD8}" type="presParOf" srcId="{74B51DE8-9041-41F2-8E01-A6DCFB2844C9}" destId="{D5F2DB31-2337-4E79-B819-3785F30A9AF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4AA31-464B-42EB-9E2F-A6DA58F15D2C}">
      <dsp:nvSpPr>
        <dsp:cNvPr id="0" name=""/>
        <dsp:cNvSpPr/>
      </dsp:nvSpPr>
      <dsp:spPr>
        <a:xfrm>
          <a:off x="-6324141" y="-967384"/>
          <a:ext cx="7527700" cy="7527700"/>
        </a:xfrm>
        <a:prstGeom prst="blockArc">
          <a:avLst>
            <a:gd name="adj1" fmla="val 18900000"/>
            <a:gd name="adj2" fmla="val 2700000"/>
            <a:gd name="adj3" fmla="val 287"/>
          </a:avLst>
        </a:pr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60E4A6-9030-4DF7-9336-067EF175F3D3}">
      <dsp:nvSpPr>
        <dsp:cNvPr id="0" name=""/>
        <dsp:cNvSpPr/>
      </dsp:nvSpPr>
      <dsp:spPr>
        <a:xfrm>
          <a:off x="629849" y="429984"/>
          <a:ext cx="10281371" cy="8604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956" tIns="119380" rIns="119380" bIns="11938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ხარისხობრივი</a:t>
          </a:r>
          <a:endParaRPr lang="en-US" sz="4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sp:txBody>
      <dsp:txXfrm>
        <a:off x="629849" y="429984"/>
        <a:ext cx="10281371" cy="860416"/>
      </dsp:txXfrm>
    </dsp:sp>
    <dsp:sp modelId="{5148B1BD-10FA-4C23-BBD9-2528506F8868}">
      <dsp:nvSpPr>
        <dsp:cNvPr id="0" name=""/>
        <dsp:cNvSpPr/>
      </dsp:nvSpPr>
      <dsp:spPr>
        <a:xfrm>
          <a:off x="92088" y="322432"/>
          <a:ext cx="1075520" cy="1075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C2991-1BA0-4C5E-8992-7718B12157BA}">
      <dsp:nvSpPr>
        <dsp:cNvPr id="0" name=""/>
        <dsp:cNvSpPr/>
      </dsp:nvSpPr>
      <dsp:spPr>
        <a:xfrm>
          <a:off x="1123145" y="1720833"/>
          <a:ext cx="9788074" cy="8604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956" tIns="119380" rIns="119380" bIns="11938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რაოდენობითი</a:t>
          </a:r>
          <a:endParaRPr lang="en-US" sz="4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sp:txBody>
      <dsp:txXfrm>
        <a:off x="1123145" y="1720833"/>
        <a:ext cx="9788074" cy="860416"/>
      </dsp:txXfrm>
    </dsp:sp>
    <dsp:sp modelId="{BCCC8B32-13B8-45ED-A269-75A7F6FF32FD}">
      <dsp:nvSpPr>
        <dsp:cNvPr id="0" name=""/>
        <dsp:cNvSpPr/>
      </dsp:nvSpPr>
      <dsp:spPr>
        <a:xfrm>
          <a:off x="585385" y="1613281"/>
          <a:ext cx="1075520" cy="1075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4F68DA-8DD0-4DCF-B839-325AFB7094A4}">
      <dsp:nvSpPr>
        <dsp:cNvPr id="0" name=""/>
        <dsp:cNvSpPr/>
      </dsp:nvSpPr>
      <dsp:spPr>
        <a:xfrm>
          <a:off x="1123145" y="3011682"/>
          <a:ext cx="9788074" cy="8604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956" tIns="119380" rIns="119380" bIns="11938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სტრუქტურული</a:t>
          </a:r>
          <a:endParaRPr lang="en-US" sz="4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sp:txBody>
      <dsp:txXfrm>
        <a:off x="1123145" y="3011682"/>
        <a:ext cx="9788074" cy="860416"/>
      </dsp:txXfrm>
    </dsp:sp>
    <dsp:sp modelId="{C5D2CC74-73E7-4D79-AD39-672F92FB8BE4}">
      <dsp:nvSpPr>
        <dsp:cNvPr id="0" name=""/>
        <dsp:cNvSpPr/>
      </dsp:nvSpPr>
      <dsp:spPr>
        <a:xfrm>
          <a:off x="585385" y="2904129"/>
          <a:ext cx="1075520" cy="1075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652369-D693-4FEB-B792-9ECF6EFEA57A}">
      <dsp:nvSpPr>
        <dsp:cNvPr id="0" name=""/>
        <dsp:cNvSpPr/>
      </dsp:nvSpPr>
      <dsp:spPr>
        <a:xfrm>
          <a:off x="629849" y="4302530"/>
          <a:ext cx="10281371" cy="8604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2956" tIns="119380" rIns="119380" bIns="11938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rPr>
            <a:t>სივრცითი იზომერია</a:t>
          </a:r>
          <a:endParaRPr lang="en-US" sz="4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Arial" panose="020B0604020202020204" pitchFamily="34" charset="0"/>
            <a:cs typeface="BPG Arial" panose="020B0604020202020204" pitchFamily="34" charset="0"/>
          </a:endParaRPr>
        </a:p>
      </dsp:txBody>
      <dsp:txXfrm>
        <a:off x="629849" y="4302530"/>
        <a:ext cx="10281371" cy="860416"/>
      </dsp:txXfrm>
    </dsp:sp>
    <dsp:sp modelId="{D5F2DB31-2337-4E79-B819-3785F30A9AF9}">
      <dsp:nvSpPr>
        <dsp:cNvPr id="0" name=""/>
        <dsp:cNvSpPr/>
      </dsp:nvSpPr>
      <dsp:spPr>
        <a:xfrm>
          <a:off x="92088" y="4194978"/>
          <a:ext cx="1075520" cy="1075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0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1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5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2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3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3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19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8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58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7E006-1171-4897-BCA4-6C3FDB7AC961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E44D6-3407-4EB8-9C4E-E4187D21F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42.png"/><Relationship Id="rId7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15.png"/><Relationship Id="rId10" Type="http://schemas.openxmlformats.org/officeDocument/2006/relationships/image" Target="../media/image45.emf"/><Relationship Id="rId4" Type="http://schemas.openxmlformats.org/officeDocument/2006/relationships/image" Target="../media/image43.png"/><Relationship Id="rId9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4.emf"/><Relationship Id="rId3" Type="http://schemas.openxmlformats.org/officeDocument/2006/relationships/image" Target="../media/image48.png"/><Relationship Id="rId7" Type="http://schemas.openxmlformats.org/officeDocument/2006/relationships/image" Target="../media/image11.png"/><Relationship Id="rId12" Type="http://schemas.openxmlformats.org/officeDocument/2006/relationships/image" Target="../media/image53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47.png"/><Relationship Id="rId5" Type="http://schemas.openxmlformats.org/officeDocument/2006/relationships/image" Target="../media/image15.png"/><Relationship Id="rId10" Type="http://schemas.openxmlformats.org/officeDocument/2006/relationships/image" Target="../media/image52.png"/><Relationship Id="rId4" Type="http://schemas.openxmlformats.org/officeDocument/2006/relationships/image" Target="../media/image49.png"/><Relationship Id="rId9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2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8.png"/><Relationship Id="rId5" Type="http://schemas.openxmlformats.org/officeDocument/2006/relationships/image" Target="../media/image11.png"/><Relationship Id="rId10" Type="http://schemas.openxmlformats.org/officeDocument/2006/relationships/image" Target="../media/image20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33.png"/><Relationship Id="rId4" Type="http://schemas.openxmlformats.org/officeDocument/2006/relationships/image" Target="../media/image30.png"/><Relationship Id="rId9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15.png"/><Relationship Id="rId7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emf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24.png"/><Relationship Id="rId9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2944326"/>
            <a:ext cx="12193057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49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2931" r="1097" b="33614"/>
          <a:stretch/>
        </p:blipFill>
        <p:spPr>
          <a:xfrm>
            <a:off x="64402" y="79762"/>
            <a:ext cx="12071376" cy="5149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6066" t="22205" r="22530" b="29376"/>
          <a:stretch/>
        </p:blipFill>
        <p:spPr>
          <a:xfrm>
            <a:off x="5127812" y="892723"/>
            <a:ext cx="340658" cy="242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12636" t="22006" r="18360" b="24466"/>
          <a:stretch/>
        </p:blipFill>
        <p:spPr>
          <a:xfrm>
            <a:off x="4805082" y="1102659"/>
            <a:ext cx="2052918" cy="77993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 rotWithShape="1">
          <a:blip r:embed="rId5"/>
          <a:srcRect l="33605" t="21192" r="18612" b="32604"/>
          <a:stretch/>
        </p:blipFill>
        <p:spPr>
          <a:xfrm>
            <a:off x="6091426" y="886998"/>
            <a:ext cx="334979" cy="2534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5433" y="2312786"/>
            <a:ext cx="1542422" cy="104860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68904" y="2309991"/>
            <a:ext cx="1542422" cy="106689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42578" y="2311229"/>
            <a:ext cx="1542422" cy="10546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8510" y="776029"/>
            <a:ext cx="554784" cy="4999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03624" y="2017054"/>
            <a:ext cx="599779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176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"/>
                            </p:stCondLst>
                            <p:childTnLst>
                              <p:par>
                                <p:cTn id="1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50"/>
                            </p:stCondLst>
                            <p:childTnLst>
                              <p:par>
                                <p:cTn id="3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2931" r="1097" b="33614"/>
          <a:stretch/>
        </p:blipFill>
        <p:spPr>
          <a:xfrm>
            <a:off x="64402" y="79762"/>
            <a:ext cx="12071376" cy="5149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8435" t="14699" r="40464" b="19276"/>
          <a:stretch/>
        </p:blipFill>
        <p:spPr>
          <a:xfrm>
            <a:off x="5000624" y="914399"/>
            <a:ext cx="1990725" cy="962025"/>
          </a:xfrm>
          <a:prstGeom prst="rect">
            <a:avLst/>
          </a:prstGeom>
        </p:spPr>
      </p:pic>
      <p:cxnSp>
        <p:nvCxnSpPr>
          <p:cNvPr id="31" name="Straight Connector 30"/>
          <p:cNvCxnSpPr/>
          <p:nvPr/>
        </p:nvCxnSpPr>
        <p:spPr>
          <a:xfrm>
            <a:off x="4892891" y="3442333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4"/>
          <a:srcRect l="29287" t="23065" r="28395" b="35741"/>
          <a:stretch/>
        </p:blipFill>
        <p:spPr>
          <a:xfrm>
            <a:off x="5739854" y="3072760"/>
            <a:ext cx="722376" cy="713233"/>
          </a:xfrm>
          <a:prstGeom prst="rect">
            <a:avLst/>
          </a:prstGeom>
        </p:spPr>
      </p:pic>
      <p:cxnSp>
        <p:nvCxnSpPr>
          <p:cNvPr id="35" name="Straight Connector 34"/>
          <p:cNvCxnSpPr/>
          <p:nvPr/>
        </p:nvCxnSpPr>
        <p:spPr>
          <a:xfrm>
            <a:off x="6494129" y="3434180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l="25119" t="21206" r="26190" b="32583"/>
          <a:stretch/>
        </p:blipFill>
        <p:spPr>
          <a:xfrm>
            <a:off x="3977637" y="3049904"/>
            <a:ext cx="866775" cy="80010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5"/>
          <a:srcRect l="25119" t="21206" r="26190" b="32583"/>
          <a:stretch/>
        </p:blipFill>
        <p:spPr>
          <a:xfrm>
            <a:off x="7275179" y="3072760"/>
            <a:ext cx="866775" cy="800101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4"/>
          <a:srcRect l="29287" t="23065" r="28395" b="35741"/>
          <a:stretch/>
        </p:blipFill>
        <p:spPr>
          <a:xfrm>
            <a:off x="2359819" y="3085716"/>
            <a:ext cx="722376" cy="71323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>
            <a:off x="3136244" y="3361411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136244" y="3513811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4"/>
          <a:srcRect l="29287" t="23065" r="28395" b="35741"/>
          <a:stretch/>
        </p:blipFill>
        <p:spPr>
          <a:xfrm rot="10800000">
            <a:off x="9085152" y="3077565"/>
            <a:ext cx="722376" cy="713233"/>
          </a:xfrm>
          <a:prstGeom prst="rect">
            <a:avLst/>
          </a:prstGeom>
        </p:spPr>
      </p:pic>
      <p:cxnSp>
        <p:nvCxnSpPr>
          <p:cNvPr id="47" name="Straight Connector 46"/>
          <p:cNvCxnSpPr/>
          <p:nvPr/>
        </p:nvCxnSpPr>
        <p:spPr>
          <a:xfrm rot="10800000">
            <a:off x="8250053" y="3515103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>
            <a:off x="8250053" y="3362703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670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8601075" y="753441"/>
            <a:ext cx="3429000" cy="11890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2931" r="1097" b="33614"/>
          <a:stretch/>
        </p:blipFill>
        <p:spPr>
          <a:xfrm>
            <a:off x="64402" y="79762"/>
            <a:ext cx="12071376" cy="51490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25820" y="5515941"/>
            <a:ext cx="3028950" cy="1255720"/>
            <a:chOff x="4429125" y="715956"/>
            <a:chExt cx="3028950" cy="125572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/>
            <a:srcRect l="8094" t="14699" r="19482" b="17968"/>
            <a:stretch/>
          </p:blipFill>
          <p:spPr>
            <a:xfrm>
              <a:off x="4429125" y="990600"/>
              <a:ext cx="3028950" cy="98107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75989" y="715956"/>
              <a:ext cx="548688" cy="49991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5"/>
            <a:srcRect l="33605" t="21192" r="18612" b="32604"/>
            <a:stretch/>
          </p:blipFill>
          <p:spPr>
            <a:xfrm>
              <a:off x="6890716" y="839164"/>
              <a:ext cx="334979" cy="253497"/>
            </a:xfrm>
            <a:prstGeom prst="rect">
              <a:avLst/>
            </a:prstGeom>
          </p:spPr>
        </p:pic>
      </p:grpSp>
      <p:grpSp>
        <p:nvGrpSpPr>
          <p:cNvPr id="9" name="Group 8"/>
          <p:cNvGrpSpPr/>
          <p:nvPr/>
        </p:nvGrpSpPr>
        <p:grpSpPr>
          <a:xfrm>
            <a:off x="64402" y="772491"/>
            <a:ext cx="1990725" cy="1189044"/>
            <a:chOff x="8991599" y="773106"/>
            <a:chExt cx="1990725" cy="1189044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6"/>
            <a:srcRect l="8435" t="14699" r="40464" b="19276"/>
            <a:stretch/>
          </p:blipFill>
          <p:spPr>
            <a:xfrm>
              <a:off x="8991599" y="1000125"/>
              <a:ext cx="1990725" cy="96202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467039" y="773106"/>
              <a:ext cx="548688" cy="499915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5"/>
            <a:srcRect l="33605" t="21192" r="18612" b="32604"/>
            <a:stretch/>
          </p:blipFill>
          <p:spPr>
            <a:xfrm>
              <a:off x="10412498" y="901074"/>
              <a:ext cx="334979" cy="253497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/>
          <a:srcRect l="29287" t="23065" r="28395" b="35741"/>
          <a:stretch/>
        </p:blipFill>
        <p:spPr>
          <a:xfrm>
            <a:off x="8693944" y="999510"/>
            <a:ext cx="722376" cy="7132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/>
          <a:srcRect l="30947" t="29735" r="30185" b="39541"/>
          <a:stretch/>
        </p:blipFill>
        <p:spPr>
          <a:xfrm>
            <a:off x="9505949" y="1132288"/>
            <a:ext cx="485776" cy="4476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/>
          <a:srcRect l="16709" t="16007" r="15954" b="22544"/>
          <a:stretch/>
        </p:blipFill>
        <p:spPr>
          <a:xfrm>
            <a:off x="10081354" y="908449"/>
            <a:ext cx="1695450" cy="89535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5"/>
          <a:srcRect l="33605" t="21192" r="18612" b="32604"/>
          <a:stretch/>
        </p:blipFill>
        <p:spPr>
          <a:xfrm>
            <a:off x="9222806" y="814161"/>
            <a:ext cx="334979" cy="25349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/>
          <a:srcRect l="33605" t="21192" r="18612" b="32604"/>
          <a:stretch/>
        </p:blipFill>
        <p:spPr>
          <a:xfrm>
            <a:off x="11583352" y="793638"/>
            <a:ext cx="334979" cy="2534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19101" y="1153956"/>
            <a:ext cx="5334704" cy="58934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1712155" y="3526727"/>
            <a:ext cx="7510651" cy="765760"/>
            <a:chOff x="1595179" y="3047084"/>
            <a:chExt cx="9789872" cy="998141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4892891" y="3442333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7237079" y="3434180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11"/>
            <a:srcRect l="25119" t="21206" r="26190" b="32583"/>
            <a:stretch/>
          </p:blipFill>
          <p:spPr>
            <a:xfrm>
              <a:off x="3977637" y="3049904"/>
              <a:ext cx="866775" cy="800101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 rotWithShape="1">
            <a:blip r:embed="rId11"/>
            <a:srcRect l="25119" t="21206" r="26190" b="32583"/>
            <a:stretch/>
          </p:blipFill>
          <p:spPr>
            <a:xfrm>
              <a:off x="8018129" y="3072760"/>
              <a:ext cx="866775" cy="800101"/>
            </a:xfrm>
            <a:prstGeom prst="rect">
              <a:avLst/>
            </a:prstGeom>
          </p:spPr>
        </p:pic>
        <p:cxnSp>
          <p:nvCxnSpPr>
            <p:cNvPr id="60" name="Straight Connector 59"/>
            <p:cNvCxnSpPr/>
            <p:nvPr/>
          </p:nvCxnSpPr>
          <p:spPr>
            <a:xfrm>
              <a:off x="3136244" y="3361411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136244" y="3513811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8993003" y="3515103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8993003" y="3362703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12"/>
            <a:srcRect l="19030" t="21122" r="12427" b="21351"/>
            <a:stretch/>
          </p:blipFill>
          <p:spPr>
            <a:xfrm>
              <a:off x="1595179" y="3047085"/>
              <a:ext cx="1502899" cy="972465"/>
            </a:xfrm>
            <a:prstGeom prst="rect">
              <a:avLst/>
            </a:prstGeom>
          </p:spPr>
        </p:pic>
        <p:pic>
          <p:nvPicPr>
            <p:cNvPr id="66" name="Picture 65"/>
            <p:cNvPicPr>
              <a:picLocks noChangeAspect="1"/>
            </p:cNvPicPr>
            <p:nvPr/>
          </p:nvPicPr>
          <p:blipFill rotWithShape="1">
            <a:blip r:embed="rId12"/>
            <a:srcRect l="19030" t="21122" r="12427" b="21351"/>
            <a:stretch/>
          </p:blipFill>
          <p:spPr>
            <a:xfrm>
              <a:off x="5778227" y="3047084"/>
              <a:ext cx="1502899" cy="972465"/>
            </a:xfrm>
            <a:prstGeom prst="rect">
              <a:avLst/>
            </a:prstGeom>
          </p:spPr>
        </p:pic>
        <p:pic>
          <p:nvPicPr>
            <p:cNvPr id="67" name="Picture 66"/>
            <p:cNvPicPr>
              <a:picLocks noChangeAspect="1"/>
            </p:cNvPicPr>
            <p:nvPr/>
          </p:nvPicPr>
          <p:blipFill rotWithShape="1">
            <a:blip r:embed="rId12"/>
            <a:srcRect l="19030" t="21122" r="12427" b="21351"/>
            <a:stretch/>
          </p:blipFill>
          <p:spPr>
            <a:xfrm>
              <a:off x="9882152" y="3072760"/>
              <a:ext cx="1502899" cy="972465"/>
            </a:xfrm>
            <a:prstGeom prst="rect">
              <a:avLst/>
            </a:prstGeom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2792" y="3097933"/>
            <a:ext cx="10735497" cy="330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23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2.5E-6 -0.20486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11111E-6 L -2.70833E-6 -0.1347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nip Single Corner Rectangle 35"/>
          <p:cNvSpPr/>
          <p:nvPr/>
        </p:nvSpPr>
        <p:spPr>
          <a:xfrm flipH="1" flipV="1">
            <a:off x="-9147" y="-9148"/>
            <a:ext cx="12201146" cy="1195921"/>
          </a:xfrm>
          <a:prstGeom prst="snip1Rect">
            <a:avLst>
              <a:gd name="adj" fmla="val 50000"/>
            </a:avLst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ontent Placeholder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749155"/>
              </p:ext>
            </p:extLst>
          </p:nvPr>
        </p:nvGraphicFramePr>
        <p:xfrm>
          <a:off x="584225" y="1135967"/>
          <a:ext cx="10990555" cy="5592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" name="Rectangle 50"/>
          <p:cNvSpPr/>
          <p:nvPr/>
        </p:nvSpPr>
        <p:spPr>
          <a:xfrm>
            <a:off x="2272459" y="4145132"/>
            <a:ext cx="9215897" cy="860416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2" name="Rectangle 51"/>
          <p:cNvSpPr/>
          <p:nvPr/>
        </p:nvSpPr>
        <p:spPr>
          <a:xfrm>
            <a:off x="1700283" y="4145132"/>
            <a:ext cx="9788074" cy="8604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2956" tIns="119380" rIns="119380" bIns="119380" numCol="1" spcCol="1270" anchor="ctr" anchorCtr="0">
            <a:noAutofit/>
          </a:bodyPr>
          <a:lstStyle/>
          <a:p>
            <a:pPr lvl="0" algn="l" defTabSz="2089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sz="47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Arial" panose="020B0604020202020204" pitchFamily="34" charset="0"/>
                <a:cs typeface="BPG Arial" panose="020B0604020202020204" pitchFamily="34" charset="0"/>
              </a:rPr>
              <a:t>სტრუქტურული</a:t>
            </a:r>
            <a:endParaRPr lang="en-US" sz="47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Arial" panose="020B0604020202020204" pitchFamily="34" charset="0"/>
              <a:cs typeface="BPG Arial" panose="020B0604020202020204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692235" y="1427599"/>
            <a:ext cx="1463338" cy="817294"/>
            <a:chOff x="692235" y="1427599"/>
            <a:chExt cx="1463338" cy="817294"/>
          </a:xfrm>
        </p:grpSpPr>
        <p:sp>
          <p:nvSpPr>
            <p:cNvPr id="21" name="TextBox 20"/>
            <p:cNvSpPr txBox="1"/>
            <p:nvPr/>
          </p:nvSpPr>
          <p:spPr>
            <a:xfrm rot="19682150">
              <a:off x="921576" y="1783228"/>
              <a:ext cx="1233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r>
                <a:rPr lang="en-US" sz="2400" b="1" baseline="-25000" dirty="0" smtClean="0"/>
                <a:t>2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rot="19682150">
              <a:off x="692235" y="1427599"/>
              <a:ext cx="1233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r>
                <a:rPr lang="en-US" sz="2400" b="1" baseline="-25000" dirty="0" smtClean="0"/>
                <a:t>2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259867" y="2743374"/>
            <a:ext cx="1306495" cy="808594"/>
            <a:chOff x="1259867" y="2743374"/>
            <a:chExt cx="1306495" cy="808594"/>
          </a:xfrm>
        </p:grpSpPr>
        <p:sp>
          <p:nvSpPr>
            <p:cNvPr id="23" name="TextBox 22"/>
            <p:cNvSpPr txBox="1"/>
            <p:nvPr/>
          </p:nvSpPr>
          <p:spPr>
            <a:xfrm rot="20081709">
              <a:off x="1259867" y="2743374"/>
              <a:ext cx="1233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r>
                <a:rPr lang="en-US" sz="2400" b="1" baseline="-25000" dirty="0" smtClean="0"/>
                <a:t>2</a:t>
              </a:r>
              <a:r>
                <a:rPr lang="en-US" sz="2400" b="1" dirty="0" smtClean="0"/>
                <a:t>O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20081709">
              <a:off x="1332365" y="3090303"/>
              <a:ext cx="1233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H</a:t>
              </a:r>
              <a:r>
                <a:rPr lang="en-US" sz="2400" b="1" baseline="-25000" dirty="0" smtClean="0"/>
                <a:t>2</a:t>
              </a:r>
              <a:r>
                <a:rPr lang="en-US" sz="2400" b="1" dirty="0" smtClean="0"/>
                <a:t>O</a:t>
              </a:r>
              <a:r>
                <a:rPr lang="en-US" sz="24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sz="24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285501" y="4171047"/>
            <a:ext cx="994360" cy="773866"/>
            <a:chOff x="1285501" y="4171047"/>
            <a:chExt cx="994360" cy="773866"/>
          </a:xfrm>
        </p:grpSpPr>
        <p:sp>
          <p:nvSpPr>
            <p:cNvPr id="26" name="TextBox 25"/>
            <p:cNvSpPr txBox="1"/>
            <p:nvPr/>
          </p:nvSpPr>
          <p:spPr>
            <a:xfrm>
              <a:off x="1292902" y="4171047"/>
              <a:ext cx="986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K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CN</a:t>
              </a:r>
              <a:r>
                <a:rPr lang="en-US" sz="2400" b="1" dirty="0" smtClean="0"/>
                <a:t>O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85501" y="4483248"/>
              <a:ext cx="986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K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NC</a:t>
              </a:r>
              <a:r>
                <a:rPr lang="en-US" sz="2400" b="1" dirty="0" smtClean="0"/>
                <a:t>O</a:t>
              </a:r>
              <a:endPara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18857" y="5507108"/>
            <a:ext cx="789751" cy="807881"/>
            <a:chOff x="818857" y="5507108"/>
            <a:chExt cx="789751" cy="807881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1980000">
              <a:off x="818857" y="5903509"/>
              <a:ext cx="440139" cy="411480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1800000">
              <a:off x="1168469" y="5507108"/>
              <a:ext cx="440139" cy="411480"/>
            </a:xfrm>
            <a:prstGeom prst="rect">
              <a:avLst/>
            </a:prstGeom>
          </p:spPr>
        </p:pic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4900" y="47074"/>
            <a:ext cx="11882134" cy="13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9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3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Graphic spid="20" grpId="0">
        <p:bldAsOne/>
      </p:bldGraphic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18160" y="154151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en-US" dirty="0">
              <a:solidFill>
                <a:srgbClr val="ED7D3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700283" y="4145132"/>
            <a:ext cx="9788074" cy="860416"/>
            <a:chOff x="1700283" y="4145132"/>
            <a:chExt cx="9788074" cy="860416"/>
          </a:xfrm>
        </p:grpSpPr>
        <p:sp>
          <p:nvSpPr>
            <p:cNvPr id="6" name="Rectangle 5"/>
            <p:cNvSpPr/>
            <p:nvPr/>
          </p:nvSpPr>
          <p:spPr>
            <a:xfrm>
              <a:off x="2272459" y="4145132"/>
              <a:ext cx="9215897" cy="86041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700283" y="4145132"/>
              <a:ext cx="9788074" cy="8604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2956" tIns="119380" rIns="119380" bIns="119380" numCol="1" spcCol="1270" anchor="ctr" anchorCtr="0">
              <a:noAutofit/>
            </a:bodyPr>
            <a:lstStyle/>
            <a:p>
              <a:pPr lvl="0" algn="l" defTabSz="20891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4700" kern="1200" dirty="0" smtClean="0">
                  <a:solidFill>
                    <a:schemeClr val="tx1"/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სტრუქტურული</a:t>
              </a:r>
              <a:endParaRPr lang="en-US" sz="4700" kern="1200" dirty="0">
                <a:solidFill>
                  <a:schemeClr val="tx1"/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</p:grpSp>
      <p:sp>
        <p:nvSpPr>
          <p:cNvPr id="8" name="Snip Single Corner Rectangle 7"/>
          <p:cNvSpPr/>
          <p:nvPr/>
        </p:nvSpPr>
        <p:spPr>
          <a:xfrm flipH="1" flipV="1">
            <a:off x="-9147" y="-9148"/>
            <a:ext cx="12201146" cy="941836"/>
          </a:xfrm>
          <a:prstGeom prst="snip1Rect">
            <a:avLst>
              <a:gd name="adj" fmla="val 50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185" y="65678"/>
            <a:ext cx="11961389" cy="10181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868" y="1487923"/>
            <a:ext cx="8718036" cy="82303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/>
          <a:srcRect r="13184"/>
          <a:stretch/>
        </p:blipFill>
        <p:spPr>
          <a:xfrm>
            <a:off x="586940" y="2209418"/>
            <a:ext cx="10093252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3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7037E-7 L -0.00313 -0.59653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2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35" presetClass="emph" presetSubtype="0" repeatCount="5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7037E-7 L 0.5194 -3.7037E-7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56616" y="2656159"/>
            <a:ext cx="4105656" cy="40281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354073" y="2656158"/>
            <a:ext cx="4105656" cy="4028105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nip Single Corner Rectangle 3"/>
          <p:cNvSpPr/>
          <p:nvPr/>
        </p:nvSpPr>
        <p:spPr>
          <a:xfrm flipH="1" flipV="1">
            <a:off x="-9147" y="-9148"/>
            <a:ext cx="12201146" cy="941836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25" y="86821"/>
            <a:ext cx="12205250" cy="1024217"/>
          </a:xfrm>
          <a:prstGeom prst="rect">
            <a:avLst/>
          </a:prstGeom>
        </p:spPr>
      </p:pic>
      <p:grpSp>
        <p:nvGrpSpPr>
          <p:cNvPr id="34" name="Group 33"/>
          <p:cNvGrpSpPr/>
          <p:nvPr/>
        </p:nvGrpSpPr>
        <p:grpSpPr>
          <a:xfrm>
            <a:off x="640080" y="2720168"/>
            <a:ext cx="3665220" cy="3880868"/>
            <a:chOff x="640080" y="2720168"/>
            <a:chExt cx="3665220" cy="3880868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1157097" y="4690108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/>
            <a:srcRect l="34224" t="23594" r="32445" b="34156"/>
            <a:stretch/>
          </p:blipFill>
          <p:spPr>
            <a:xfrm>
              <a:off x="640080" y="4343399"/>
              <a:ext cx="493776" cy="731521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4"/>
            <a:srcRect l="31224" t="20954" r="29997" b="34684"/>
            <a:stretch/>
          </p:blipFill>
          <p:spPr>
            <a:xfrm>
              <a:off x="2048255" y="4297679"/>
              <a:ext cx="621793" cy="768097"/>
            </a:xfrm>
            <a:prstGeom prst="rect">
              <a:avLst/>
            </a:prstGeom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2735961" y="4677152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3582924" y="4297679"/>
              <a:ext cx="722376" cy="713233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 rot="16200000">
              <a:off x="1968626" y="3878576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2007107" y="2720168"/>
              <a:ext cx="722376" cy="713233"/>
            </a:xfrm>
            <a:prstGeom prst="rect">
              <a:avLst/>
            </a:prstGeom>
          </p:spPr>
        </p:pic>
        <p:cxnSp>
          <p:nvCxnSpPr>
            <p:cNvPr id="24" name="Straight Connector 23"/>
            <p:cNvCxnSpPr/>
            <p:nvPr/>
          </p:nvCxnSpPr>
          <p:spPr>
            <a:xfrm rot="16200000">
              <a:off x="1968626" y="5465445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2013585" y="5887803"/>
              <a:ext cx="722376" cy="713233"/>
            </a:xfrm>
            <a:prstGeom prst="rect">
              <a:avLst/>
            </a:prstGeom>
          </p:spPr>
        </p:pic>
      </p:grpSp>
      <p:cxnSp>
        <p:nvCxnSpPr>
          <p:cNvPr id="28" name="Curved Connector 27"/>
          <p:cNvCxnSpPr>
            <a:endCxn id="29" idx="0"/>
          </p:cNvCxnSpPr>
          <p:nvPr/>
        </p:nvCxnSpPr>
        <p:spPr>
          <a:xfrm rot="10800000" flipV="1">
            <a:off x="2409444" y="1472119"/>
            <a:ext cx="2436876" cy="1184040"/>
          </a:xfrm>
          <a:prstGeom prst="curvedConnector2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6"/>
          <a:srcRect l="14813" t="20462" r="11286" b="23685"/>
          <a:stretch/>
        </p:blipFill>
        <p:spPr>
          <a:xfrm>
            <a:off x="4864608" y="1129368"/>
            <a:ext cx="1856232" cy="813816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4864608" y="2600748"/>
            <a:ext cx="1448265" cy="952072"/>
            <a:chOff x="4118339" y="4778608"/>
            <a:chExt cx="1448265" cy="952072"/>
          </a:xfrm>
        </p:grpSpPr>
        <p:grpSp>
          <p:nvGrpSpPr>
            <p:cNvPr id="36" name="Group 35"/>
            <p:cNvGrpSpPr/>
            <p:nvPr/>
          </p:nvGrpSpPr>
          <p:grpSpPr>
            <a:xfrm>
              <a:off x="4118339" y="4816862"/>
              <a:ext cx="1387997" cy="913818"/>
              <a:chOff x="2003789" y="3435737"/>
              <a:chExt cx="1387997" cy="913818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K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39.098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კალიუმი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5060721" y="4778608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19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88641" y="5113251"/>
              <a:ext cx="413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1+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64608" y="3718139"/>
            <a:ext cx="1448265" cy="991920"/>
            <a:chOff x="4864608" y="3718139"/>
            <a:chExt cx="1448265" cy="991920"/>
          </a:xfrm>
        </p:grpSpPr>
        <p:grpSp>
          <p:nvGrpSpPr>
            <p:cNvPr id="54" name="Group 53"/>
            <p:cNvGrpSpPr/>
            <p:nvPr/>
          </p:nvGrpSpPr>
          <p:grpSpPr>
            <a:xfrm>
              <a:off x="4864608" y="3756393"/>
              <a:ext cx="1387997" cy="913818"/>
              <a:chOff x="2003789" y="3435737"/>
              <a:chExt cx="1387997" cy="913818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N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14.007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აზოტი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806990" y="3718139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831322" y="4274962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3+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802704" y="3933910"/>
              <a:ext cx="4457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5+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831321" y="4104436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4+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834909" y="4427200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2+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87853" y="4433060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3-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6" name="Oval 85"/>
          <p:cNvSpPr/>
          <p:nvPr/>
        </p:nvSpPr>
        <p:spPr>
          <a:xfrm>
            <a:off x="4954803" y="943670"/>
            <a:ext cx="320040" cy="32004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4860321" y="4829266"/>
            <a:ext cx="1448265" cy="952072"/>
            <a:chOff x="4864608" y="3718139"/>
            <a:chExt cx="1448265" cy="952072"/>
          </a:xfrm>
        </p:grpSpPr>
        <p:grpSp>
          <p:nvGrpSpPr>
            <p:cNvPr id="67" name="Group 66"/>
            <p:cNvGrpSpPr/>
            <p:nvPr/>
          </p:nvGrpSpPr>
          <p:grpSpPr>
            <a:xfrm>
              <a:off x="4864608" y="3756393"/>
              <a:ext cx="1387997" cy="913818"/>
              <a:chOff x="2003789" y="3435737"/>
              <a:chExt cx="1387997" cy="91381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O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15.999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ჟანგბადი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5806990" y="3718139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831322" y="4048791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2-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pic>
        <p:nvPicPr>
          <p:cNvPr id="81" name="Picture 80"/>
          <p:cNvPicPr>
            <a:picLocks noChangeAspect="1"/>
          </p:cNvPicPr>
          <p:nvPr/>
        </p:nvPicPr>
        <p:blipFill rotWithShape="1">
          <a:blip r:embed="rId7"/>
          <a:srcRect l="35534" t="22519" r="31998" b="34987"/>
          <a:stretch/>
        </p:blipFill>
        <p:spPr>
          <a:xfrm>
            <a:off x="2078706" y="4212529"/>
            <a:ext cx="560188" cy="9262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2" name="Oval 81"/>
          <p:cNvSpPr/>
          <p:nvPr/>
        </p:nvSpPr>
        <p:spPr>
          <a:xfrm>
            <a:off x="5932046" y="2926252"/>
            <a:ext cx="280660" cy="28066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932046" y="5163733"/>
            <a:ext cx="280660" cy="280660"/>
          </a:xfrm>
          <a:prstGeom prst="ellipse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7" name="Picture 8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50690" y="2820827"/>
            <a:ext cx="628282" cy="548640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99109" y="5065261"/>
            <a:ext cx="701039" cy="548640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5960184" y="945624"/>
            <a:ext cx="320040" cy="320040"/>
          </a:xfrm>
          <a:prstGeom prst="ellipse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5442259" y="942523"/>
            <a:ext cx="320040" cy="32004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5932046" y="3940640"/>
            <a:ext cx="280660" cy="28066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" name="Picture 9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23269" y="3849089"/>
            <a:ext cx="672526" cy="548640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1157" y="843399"/>
            <a:ext cx="628282" cy="548640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6016" y="853411"/>
            <a:ext cx="672526" cy="548640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0652" y="844657"/>
            <a:ext cx="701039" cy="548640"/>
          </a:xfrm>
          <a:prstGeom prst="rect">
            <a:avLst/>
          </a:prstGeom>
        </p:spPr>
      </p:pic>
      <p:sp>
        <p:nvSpPr>
          <p:cNvPr id="101" name="Arc 100"/>
          <p:cNvSpPr/>
          <p:nvPr/>
        </p:nvSpPr>
        <p:spPr>
          <a:xfrm>
            <a:off x="1122578" y="4015716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Arc 102"/>
          <p:cNvSpPr/>
          <p:nvPr/>
        </p:nvSpPr>
        <p:spPr>
          <a:xfrm>
            <a:off x="1234267" y="4015195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rc 103"/>
          <p:cNvSpPr/>
          <p:nvPr/>
        </p:nvSpPr>
        <p:spPr>
          <a:xfrm>
            <a:off x="1348762" y="4015195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Arc 104"/>
          <p:cNvSpPr/>
          <p:nvPr/>
        </p:nvSpPr>
        <p:spPr>
          <a:xfrm flipH="1">
            <a:off x="2153426" y="4013080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rc 105"/>
          <p:cNvSpPr/>
          <p:nvPr/>
        </p:nvSpPr>
        <p:spPr>
          <a:xfrm flipH="1">
            <a:off x="2265115" y="4012559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c 106"/>
          <p:cNvSpPr/>
          <p:nvPr/>
        </p:nvSpPr>
        <p:spPr>
          <a:xfrm flipH="1">
            <a:off x="2379610" y="4012559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&quot;No&quot; Symbol 107"/>
          <p:cNvSpPr/>
          <p:nvPr/>
        </p:nvSpPr>
        <p:spPr>
          <a:xfrm>
            <a:off x="1650082" y="4015271"/>
            <a:ext cx="457200" cy="457200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1" name="Straight Connector 110"/>
          <p:cNvCxnSpPr/>
          <p:nvPr/>
        </p:nvCxnSpPr>
        <p:spPr>
          <a:xfrm>
            <a:off x="3190407" y="1391751"/>
            <a:ext cx="640080" cy="62374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3190407" y="1408088"/>
            <a:ext cx="640080" cy="62374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nip Single Corner Rectangle 1"/>
          <p:cNvSpPr/>
          <p:nvPr/>
        </p:nvSpPr>
        <p:spPr>
          <a:xfrm>
            <a:off x="354073" y="923635"/>
            <a:ext cx="11255221" cy="5760628"/>
          </a:xfrm>
          <a:prstGeom prst="snip1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nip Single Corner Rectangle 50"/>
          <p:cNvSpPr/>
          <p:nvPr/>
        </p:nvSpPr>
        <p:spPr>
          <a:xfrm>
            <a:off x="1531905" y="1393297"/>
            <a:ext cx="9743908" cy="1128484"/>
          </a:xfrm>
          <a:prstGeom prst="snip1Rect">
            <a:avLst/>
          </a:prstGeom>
          <a:solidFill>
            <a:srgbClr val="99FF9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094" y="1625865"/>
            <a:ext cx="2218098" cy="64008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970" y="1623087"/>
            <a:ext cx="2218098" cy="64008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846" y="1623087"/>
            <a:ext cx="2218098" cy="64008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715" y="1623086"/>
            <a:ext cx="2218098" cy="64008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124380" y="1495167"/>
            <a:ext cx="905346" cy="905346"/>
          </a:xfrm>
          <a:prstGeom prst="ellipse">
            <a:avLst/>
          </a:prstGeom>
          <a:gradFill flip="none" rotWithShape="1">
            <a:gsLst>
              <a:gs pos="0">
                <a:srgbClr val="66FF99">
                  <a:tint val="66000"/>
                  <a:satMod val="160000"/>
                </a:srgbClr>
              </a:gs>
              <a:gs pos="50000">
                <a:srgbClr val="66FF99">
                  <a:tint val="44500"/>
                  <a:satMod val="160000"/>
                </a:srgbClr>
              </a:gs>
              <a:gs pos="100000">
                <a:srgbClr val="66FF99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/>
          <a:srcRect l="30643" t="22950" r="29958" b="37104"/>
          <a:stretch/>
        </p:blipFill>
        <p:spPr>
          <a:xfrm>
            <a:off x="1285592" y="1502877"/>
            <a:ext cx="706171" cy="769545"/>
          </a:xfrm>
          <a:prstGeom prst="rect">
            <a:avLst/>
          </a:prstGeom>
        </p:spPr>
      </p:pic>
      <p:sp>
        <p:nvSpPr>
          <p:cNvPr id="110" name="Snip Single Corner Rectangle 109"/>
          <p:cNvSpPr/>
          <p:nvPr/>
        </p:nvSpPr>
        <p:spPr>
          <a:xfrm>
            <a:off x="1531905" y="3622052"/>
            <a:ext cx="9743908" cy="1128484"/>
          </a:xfrm>
          <a:prstGeom prst="snip1Rect">
            <a:avLst/>
          </a:prstGeom>
          <a:solidFill>
            <a:srgbClr val="FFCCCC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0" name="Picture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99" y="3842053"/>
            <a:ext cx="2218098" cy="640080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14220" y="3840320"/>
            <a:ext cx="2218098" cy="640080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318" y="3840320"/>
            <a:ext cx="2218098" cy="640080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363" y="3840320"/>
            <a:ext cx="2218098" cy="640080"/>
          </a:xfrm>
          <a:prstGeom prst="rect">
            <a:avLst/>
          </a:prstGeom>
        </p:spPr>
      </p:pic>
      <p:sp>
        <p:nvSpPr>
          <p:cNvPr id="90" name="Oval 89"/>
          <p:cNvSpPr/>
          <p:nvPr/>
        </p:nvSpPr>
        <p:spPr>
          <a:xfrm>
            <a:off x="1204915" y="3738448"/>
            <a:ext cx="905346" cy="905346"/>
          </a:xfrm>
          <a:prstGeom prst="ellipse">
            <a:avLst/>
          </a:prstGeom>
          <a:gradFill flip="none" rotWithShape="1">
            <a:gsLst>
              <a:gs pos="0">
                <a:srgbClr val="FFE1D5">
                  <a:shade val="30000"/>
                  <a:satMod val="115000"/>
                </a:srgbClr>
              </a:gs>
              <a:gs pos="50000">
                <a:srgbClr val="FFE1D5">
                  <a:shade val="67500"/>
                  <a:satMod val="115000"/>
                </a:srgbClr>
              </a:gs>
              <a:gs pos="100000">
                <a:srgbClr val="FFE1D5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>
            <a:off x="1270254" y="3762253"/>
            <a:ext cx="771487" cy="88154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1204371" y="3811301"/>
            <a:ext cx="850952" cy="83249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4623316" y="4559378"/>
            <a:ext cx="267" cy="47674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Callout 3 46"/>
          <p:cNvSpPr/>
          <p:nvPr/>
        </p:nvSpPr>
        <p:spPr>
          <a:xfrm flipV="1">
            <a:off x="4789654" y="5128227"/>
            <a:ext cx="6468304" cy="716077"/>
          </a:xfrm>
          <a:prstGeom prst="borderCallout3">
            <a:avLst>
              <a:gd name="adj1" fmla="val 50673"/>
              <a:gd name="adj2" fmla="val -171"/>
              <a:gd name="adj3" fmla="val 52448"/>
              <a:gd name="adj4" fmla="val -22"/>
              <a:gd name="adj5" fmla="val 52114"/>
              <a:gd name="adj6" fmla="val -2578"/>
              <a:gd name="adj7" fmla="val 114737"/>
              <a:gd name="adj8" fmla="val -2573"/>
            </a:avLst>
          </a:prstGeom>
          <a:solidFill>
            <a:srgbClr val="FFD5FF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38495" y="5261038"/>
            <a:ext cx="6639119" cy="646232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3591939" y="3584484"/>
            <a:ext cx="2004929" cy="107961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6902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"/>
                            </p:stCondLst>
                            <p:childTnLst>
                              <p:par>
                                <p:cTn id="1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5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50"/>
                            </p:stCondLst>
                            <p:childTnLst>
                              <p:par>
                                <p:cTn id="3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95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6.25E-7 -0.00139 L 0.09479 -0.4289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40" y="-21389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07956 -0.28912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84" y="-1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22222E-6 L 0.00534 -0.61528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-30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2.59259E-6 L -0.03803 -0.43565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-2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-0.32578 0.46111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89" y="23056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1.85185E-6 L -0.24415 0.4571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14" y="22847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44444E-6 L -0.15807 0.4578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4" y="2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50"/>
                            </p:stCondLst>
                            <p:childTnLst>
                              <p:par>
                                <p:cTn id="142" presetID="23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75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50"/>
                            </p:stCondLst>
                            <p:childTnLst>
                              <p:par>
                                <p:cTn id="15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750"/>
                            </p:stCondLst>
                            <p:childTnLst>
                              <p:par>
                                <p:cTn id="1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000"/>
                            </p:stCondLst>
                            <p:childTnLst>
                              <p:par>
                                <p:cTn id="1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500"/>
                            </p:stCondLst>
                            <p:childTnLst>
                              <p:par>
                                <p:cTn id="19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0" presetID="47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750"/>
                            </p:stCondLst>
                            <p:childTnLst>
                              <p:par>
                                <p:cTn id="20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4250"/>
                            </p:stCondLst>
                            <p:childTnLst>
                              <p:par>
                                <p:cTn id="21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750"/>
                            </p:stCondLst>
                            <p:childTnLst>
                              <p:par>
                                <p:cTn id="2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2" dur="2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00"/>
                            </p:stCondLst>
                            <p:childTnLst>
                              <p:par>
                                <p:cTn id="2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2600"/>
                            </p:stCondLst>
                            <p:childTnLst>
                              <p:par>
                                <p:cTn id="2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3100"/>
                            </p:stCondLst>
                            <p:childTnLst>
                              <p:par>
                                <p:cTn id="2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3600"/>
                            </p:stCondLst>
                            <p:childTnLst>
                              <p:par>
                                <p:cTn id="2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4100"/>
                            </p:stCondLst>
                            <p:childTnLst>
                              <p:par>
                                <p:cTn id="2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4350"/>
                            </p:stCondLst>
                            <p:childTnLst>
                              <p:par>
                                <p:cTn id="2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4600"/>
                            </p:stCondLst>
                            <p:childTnLst>
                              <p:par>
                                <p:cTn id="2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100"/>
                            </p:stCondLst>
                            <p:childTnLst>
                              <p:par>
                                <p:cTn id="2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500"/>
                            </p:stCondLst>
                            <p:childTnLst>
                              <p:par>
                                <p:cTn id="3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1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1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1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2500"/>
                            </p:stCondLst>
                            <p:childTnLst>
                              <p:par>
                                <p:cTn id="3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09" grpId="0" animBg="1"/>
      <p:bldP spid="86" grpId="0" animBg="1"/>
      <p:bldP spid="86" grpId="1" animBg="1"/>
      <p:bldP spid="82" grpId="0" animBg="1"/>
      <p:bldP spid="84" grpId="0" animBg="1"/>
      <p:bldP spid="92" grpId="0" animBg="1"/>
      <p:bldP spid="92" grpId="1" animBg="1"/>
      <p:bldP spid="94" grpId="0" animBg="1"/>
      <p:bldP spid="94" grpId="1" animBg="1"/>
      <p:bldP spid="95" grpId="0" animBg="1"/>
      <p:bldP spid="101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2" grpId="0" animBg="1"/>
      <p:bldP spid="51" grpId="0" animBg="1"/>
      <p:bldP spid="51" grpId="1" animBg="1"/>
      <p:bldP spid="51" grpId="2" animBg="1"/>
      <p:bldP spid="9" grpId="0" animBg="1"/>
      <p:bldP spid="9" grpId="1" animBg="1"/>
      <p:bldP spid="9" grpId="2" animBg="1"/>
      <p:bldP spid="110" grpId="0" animBg="1"/>
      <p:bldP spid="110" grpId="1" animBg="1"/>
      <p:bldP spid="90" grpId="0" animBg="1"/>
      <p:bldP spid="90" grpId="1" animBg="1"/>
      <p:bldP spid="47" grpId="0" animBg="1"/>
      <p:bldP spid="47" grpId="1" animBg="1"/>
      <p:bldP spid="50" grpId="0" animBg="1"/>
      <p:bldP spid="50" grpId="1" animBg="1"/>
      <p:bldP spid="5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56616" y="2656159"/>
            <a:ext cx="4105656" cy="40281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354073" y="2656158"/>
            <a:ext cx="4105656" cy="4028105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nip Single Corner Rectangle 3"/>
          <p:cNvSpPr/>
          <p:nvPr/>
        </p:nvSpPr>
        <p:spPr>
          <a:xfrm flipH="1" flipV="1">
            <a:off x="-9147" y="-9148"/>
            <a:ext cx="12201146" cy="941836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25" y="86821"/>
            <a:ext cx="12205250" cy="1024217"/>
          </a:xfrm>
          <a:prstGeom prst="rect">
            <a:avLst/>
          </a:prstGeom>
        </p:spPr>
      </p:pic>
      <p:grpSp>
        <p:nvGrpSpPr>
          <p:cNvPr id="34" name="Group 33"/>
          <p:cNvGrpSpPr/>
          <p:nvPr/>
        </p:nvGrpSpPr>
        <p:grpSpPr>
          <a:xfrm>
            <a:off x="640080" y="2720168"/>
            <a:ext cx="3665220" cy="3880868"/>
            <a:chOff x="640080" y="2720168"/>
            <a:chExt cx="3665220" cy="3880868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1157097" y="4690108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/>
            <a:srcRect l="34224" t="23594" r="32445" b="34156"/>
            <a:stretch/>
          </p:blipFill>
          <p:spPr>
            <a:xfrm>
              <a:off x="640080" y="4343399"/>
              <a:ext cx="493776" cy="731521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4"/>
            <a:srcRect l="31224" t="20954" r="29997" b="34684"/>
            <a:stretch/>
          </p:blipFill>
          <p:spPr>
            <a:xfrm>
              <a:off x="2048255" y="4297679"/>
              <a:ext cx="621793" cy="768097"/>
            </a:xfrm>
            <a:prstGeom prst="rect">
              <a:avLst/>
            </a:prstGeom>
          </p:spPr>
        </p:pic>
        <p:cxnSp>
          <p:nvCxnSpPr>
            <p:cNvPr id="17" name="Straight Connector 16"/>
            <p:cNvCxnSpPr/>
            <p:nvPr/>
          </p:nvCxnSpPr>
          <p:spPr>
            <a:xfrm>
              <a:off x="2735961" y="4677152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3582924" y="4297679"/>
              <a:ext cx="722376" cy="713233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 rot="16200000">
              <a:off x="1968626" y="3878576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2007107" y="2720168"/>
              <a:ext cx="722376" cy="713233"/>
            </a:xfrm>
            <a:prstGeom prst="rect">
              <a:avLst/>
            </a:prstGeom>
          </p:spPr>
        </p:pic>
        <p:cxnSp>
          <p:nvCxnSpPr>
            <p:cNvPr id="24" name="Straight Connector 23"/>
            <p:cNvCxnSpPr/>
            <p:nvPr/>
          </p:nvCxnSpPr>
          <p:spPr>
            <a:xfrm rot="16200000">
              <a:off x="1968626" y="5465445"/>
              <a:ext cx="7810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5"/>
            <a:srcRect l="29287" t="23065" r="28395" b="35741"/>
            <a:stretch/>
          </p:blipFill>
          <p:spPr>
            <a:xfrm>
              <a:off x="2013585" y="5887803"/>
              <a:ext cx="722376" cy="713233"/>
            </a:xfrm>
            <a:prstGeom prst="rect">
              <a:avLst/>
            </a:prstGeom>
          </p:spPr>
        </p:pic>
      </p:grpSp>
      <p:cxnSp>
        <p:nvCxnSpPr>
          <p:cNvPr id="28" name="Curved Connector 27"/>
          <p:cNvCxnSpPr>
            <a:endCxn id="29" idx="0"/>
          </p:cNvCxnSpPr>
          <p:nvPr/>
        </p:nvCxnSpPr>
        <p:spPr>
          <a:xfrm rot="10800000" flipV="1">
            <a:off x="2409444" y="1472119"/>
            <a:ext cx="2436876" cy="1184040"/>
          </a:xfrm>
          <a:prstGeom prst="curvedConnector2">
            <a:avLst/>
          </a:prstGeom>
          <a:ln w="762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6"/>
          <a:srcRect l="14813" t="20462" r="11286" b="23685"/>
          <a:stretch/>
        </p:blipFill>
        <p:spPr>
          <a:xfrm>
            <a:off x="4864608" y="1129368"/>
            <a:ext cx="1856232" cy="813816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4864608" y="2600748"/>
            <a:ext cx="1448265" cy="952072"/>
            <a:chOff x="4118339" y="4778608"/>
            <a:chExt cx="1448265" cy="952072"/>
          </a:xfrm>
        </p:grpSpPr>
        <p:grpSp>
          <p:nvGrpSpPr>
            <p:cNvPr id="36" name="Group 35"/>
            <p:cNvGrpSpPr/>
            <p:nvPr/>
          </p:nvGrpSpPr>
          <p:grpSpPr>
            <a:xfrm>
              <a:off x="4118339" y="4816862"/>
              <a:ext cx="1387997" cy="913818"/>
              <a:chOff x="2003789" y="3435737"/>
              <a:chExt cx="1387997" cy="913818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K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39.098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კალიუმი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5060721" y="4778608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19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88641" y="5113251"/>
              <a:ext cx="413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1+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64608" y="3718139"/>
            <a:ext cx="1448265" cy="991920"/>
            <a:chOff x="4864608" y="3718139"/>
            <a:chExt cx="1448265" cy="991920"/>
          </a:xfrm>
        </p:grpSpPr>
        <p:grpSp>
          <p:nvGrpSpPr>
            <p:cNvPr id="54" name="Group 53"/>
            <p:cNvGrpSpPr/>
            <p:nvPr/>
          </p:nvGrpSpPr>
          <p:grpSpPr>
            <a:xfrm>
              <a:off x="4864608" y="3756393"/>
              <a:ext cx="1387997" cy="913818"/>
              <a:chOff x="2003789" y="3435737"/>
              <a:chExt cx="1387997" cy="913818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N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14.007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აზოტი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806990" y="3718139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831322" y="4274962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3+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802704" y="3933910"/>
              <a:ext cx="4457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5+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831321" y="4104436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4+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834909" y="4427200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2+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587853" y="4433060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3-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860321" y="4829266"/>
            <a:ext cx="1448265" cy="952072"/>
            <a:chOff x="4864608" y="3718139"/>
            <a:chExt cx="1448265" cy="952072"/>
          </a:xfrm>
        </p:grpSpPr>
        <p:grpSp>
          <p:nvGrpSpPr>
            <p:cNvPr id="67" name="Group 66"/>
            <p:cNvGrpSpPr/>
            <p:nvPr/>
          </p:nvGrpSpPr>
          <p:grpSpPr>
            <a:xfrm>
              <a:off x="4864608" y="3756393"/>
              <a:ext cx="1387997" cy="913818"/>
              <a:chOff x="2003789" y="3435737"/>
              <a:chExt cx="1387997" cy="91381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dirty="0" smtClean="0">
                    <a:latin typeface="Century Gothic" panose="020B0502020202020204" pitchFamily="34" charset="0"/>
                  </a:rPr>
                  <a:t>O</a:t>
                </a:r>
                <a:endParaRPr lang="en-US" sz="3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003789" y="3435737"/>
                <a:ext cx="7854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entury Gothic" panose="020B0502020202020204" pitchFamily="34" charset="0"/>
                  </a:rPr>
                  <a:t>15.999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a-GE" sz="1400" dirty="0" smtClean="0"/>
                  <a:t>ჟანგბადი</a:t>
                </a:r>
                <a:endParaRPr lang="en-US" sz="14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5806990" y="3718139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831322" y="4048791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smtClean="0">
                  <a:latin typeface="Century Gothic" panose="020B0502020202020204" pitchFamily="34" charset="0"/>
                </a:rPr>
                <a:t>2-</a:t>
              </a:r>
              <a:endParaRPr lang="en-US" sz="12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82" name="Oval 81"/>
          <p:cNvSpPr/>
          <p:nvPr/>
        </p:nvSpPr>
        <p:spPr>
          <a:xfrm>
            <a:off x="5932046" y="2926252"/>
            <a:ext cx="280660" cy="28066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932046" y="5163733"/>
            <a:ext cx="280660" cy="280660"/>
          </a:xfrm>
          <a:prstGeom prst="ellipse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5932046" y="3940640"/>
            <a:ext cx="280660" cy="280660"/>
          </a:xfrm>
          <a:prstGeom prst="ellipse">
            <a:avLst/>
          </a:prstGeom>
          <a:solidFill>
            <a:srgbClr val="FF7C80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8" name="Picture 9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6963" y="3977627"/>
            <a:ext cx="628282" cy="548640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57360" y="3977627"/>
            <a:ext cx="672526" cy="548640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67575" y="3967682"/>
            <a:ext cx="701039" cy="548640"/>
          </a:xfrm>
          <a:prstGeom prst="rect">
            <a:avLst/>
          </a:prstGeom>
        </p:spPr>
      </p:pic>
      <p:sp>
        <p:nvSpPr>
          <p:cNvPr id="101" name="Arc 100"/>
          <p:cNvSpPr/>
          <p:nvPr/>
        </p:nvSpPr>
        <p:spPr>
          <a:xfrm>
            <a:off x="1122578" y="4015716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Arc 102"/>
          <p:cNvSpPr/>
          <p:nvPr/>
        </p:nvSpPr>
        <p:spPr>
          <a:xfrm>
            <a:off x="1234267" y="4015195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rc 103"/>
          <p:cNvSpPr/>
          <p:nvPr/>
        </p:nvSpPr>
        <p:spPr>
          <a:xfrm>
            <a:off x="1348762" y="4015195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Arc 104"/>
          <p:cNvSpPr/>
          <p:nvPr/>
        </p:nvSpPr>
        <p:spPr>
          <a:xfrm flipH="1">
            <a:off x="2153426" y="4013080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rc 105"/>
          <p:cNvSpPr/>
          <p:nvPr/>
        </p:nvSpPr>
        <p:spPr>
          <a:xfrm flipH="1">
            <a:off x="2265115" y="4012559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Arc 106"/>
          <p:cNvSpPr/>
          <p:nvPr/>
        </p:nvSpPr>
        <p:spPr>
          <a:xfrm flipH="1">
            <a:off x="2379610" y="4012559"/>
            <a:ext cx="272668" cy="455480"/>
          </a:xfrm>
          <a:prstGeom prst="arc">
            <a:avLst>
              <a:gd name="adj1" fmla="val 17012790"/>
              <a:gd name="adj2" fmla="val 45060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16944" y="2664164"/>
            <a:ext cx="5351641" cy="4020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&quot;No&quot; Symbol 107"/>
          <p:cNvSpPr/>
          <p:nvPr/>
        </p:nvSpPr>
        <p:spPr>
          <a:xfrm>
            <a:off x="1650082" y="4015271"/>
            <a:ext cx="457200" cy="457200"/>
          </a:xfrm>
          <a:prstGeom prst="noSmoking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1" name="Straight Connector 110"/>
          <p:cNvCxnSpPr/>
          <p:nvPr/>
        </p:nvCxnSpPr>
        <p:spPr>
          <a:xfrm>
            <a:off x="3190407" y="1391751"/>
            <a:ext cx="640080" cy="62374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3190407" y="1408088"/>
            <a:ext cx="640080" cy="62374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nip Single Corner Rectangle 1"/>
          <p:cNvSpPr/>
          <p:nvPr/>
        </p:nvSpPr>
        <p:spPr>
          <a:xfrm>
            <a:off x="354073" y="923635"/>
            <a:ext cx="11255221" cy="5760628"/>
          </a:xfrm>
          <a:prstGeom prst="snip1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1157" y="843399"/>
            <a:ext cx="628282" cy="54864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66016" y="843399"/>
            <a:ext cx="672526" cy="548640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0652" y="843399"/>
            <a:ext cx="701039" cy="5486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34644" y="3100994"/>
            <a:ext cx="4822354" cy="3054361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6232" y="3930132"/>
            <a:ext cx="628282" cy="548640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2262" y="3951185"/>
            <a:ext cx="701039" cy="548640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06849" y="3936589"/>
            <a:ext cx="672526" cy="548640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67546" y="2785414"/>
            <a:ext cx="701039" cy="548640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92437" y="5159918"/>
            <a:ext cx="701039" cy="548640"/>
          </a:xfrm>
          <a:prstGeom prst="rect">
            <a:avLst/>
          </a:prstGeom>
        </p:spPr>
      </p:pic>
      <p:cxnSp>
        <p:nvCxnSpPr>
          <p:cNvPr id="116" name="Curved Connector 115"/>
          <p:cNvCxnSpPr/>
          <p:nvPr/>
        </p:nvCxnSpPr>
        <p:spPr>
          <a:xfrm rot="10800000" flipH="1" flipV="1">
            <a:off x="6711539" y="1463875"/>
            <a:ext cx="2436876" cy="1184040"/>
          </a:xfrm>
          <a:prstGeom prst="curvedConnector2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7" name="Picture 116"/>
          <p:cNvPicPr>
            <a:picLocks noChangeAspect="1"/>
          </p:cNvPicPr>
          <p:nvPr/>
        </p:nvPicPr>
        <p:blipFill rotWithShape="1">
          <a:blip r:embed="rId11"/>
          <a:srcRect l="30643" t="22950" r="29958" b="37104"/>
          <a:stretch/>
        </p:blipFill>
        <p:spPr>
          <a:xfrm>
            <a:off x="8465610" y="1107126"/>
            <a:ext cx="706171" cy="76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7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val 84"/>
          <p:cNvSpPr/>
          <p:nvPr/>
        </p:nvSpPr>
        <p:spPr>
          <a:xfrm>
            <a:off x="5357046" y="3030877"/>
            <a:ext cx="365760" cy="365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9734" t="21211" r="6204" b="19079"/>
          <a:stretch/>
        </p:blipFill>
        <p:spPr>
          <a:xfrm>
            <a:off x="4364321" y="941033"/>
            <a:ext cx="2254928" cy="87001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3536" y="618656"/>
            <a:ext cx="566977" cy="53649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663" y="612559"/>
            <a:ext cx="609653" cy="5425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/>
          <a:srcRect t="16548" b="30500"/>
          <a:stretch/>
        </p:blipFill>
        <p:spPr>
          <a:xfrm>
            <a:off x="5202062" y="701335"/>
            <a:ext cx="457240" cy="284085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4482134" y="612559"/>
            <a:ext cx="609653" cy="953176"/>
            <a:chOff x="393550" y="1883546"/>
            <a:chExt cx="609653" cy="953176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6"/>
            <a:srcRect l="31854" t="23039" r="32081" b="35530"/>
            <a:stretch/>
          </p:blipFill>
          <p:spPr>
            <a:xfrm>
              <a:off x="429062" y="2233040"/>
              <a:ext cx="470517" cy="603682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3550" y="1883546"/>
              <a:ext cx="609653" cy="542591"/>
            </a:xfrm>
            <a:prstGeom prst="rect">
              <a:avLst/>
            </a:prstGeom>
          </p:spPr>
        </p:pic>
      </p:grpSp>
      <p:grpSp>
        <p:nvGrpSpPr>
          <p:cNvPr id="27" name="Group 26"/>
          <p:cNvGrpSpPr/>
          <p:nvPr/>
        </p:nvGrpSpPr>
        <p:grpSpPr>
          <a:xfrm>
            <a:off x="4482134" y="612559"/>
            <a:ext cx="609653" cy="953176"/>
            <a:chOff x="393550" y="1883546"/>
            <a:chExt cx="609653" cy="953176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6"/>
            <a:srcRect l="31854" t="23039" r="32081" b="35530"/>
            <a:stretch/>
          </p:blipFill>
          <p:spPr>
            <a:xfrm>
              <a:off x="429062" y="2233040"/>
              <a:ext cx="470517" cy="603682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3550" y="1883546"/>
              <a:ext cx="609653" cy="542591"/>
            </a:xfrm>
            <a:prstGeom prst="rect">
              <a:avLst/>
            </a:prstGeom>
          </p:spPr>
        </p:pic>
      </p:grpSp>
      <p:grpSp>
        <p:nvGrpSpPr>
          <p:cNvPr id="30" name="Group 29"/>
          <p:cNvGrpSpPr/>
          <p:nvPr/>
        </p:nvGrpSpPr>
        <p:grpSpPr>
          <a:xfrm>
            <a:off x="4481605" y="612559"/>
            <a:ext cx="609653" cy="953176"/>
            <a:chOff x="393550" y="1883546"/>
            <a:chExt cx="609653" cy="953176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6"/>
            <a:srcRect l="31854" t="23039" r="32081" b="35530"/>
            <a:stretch/>
          </p:blipFill>
          <p:spPr>
            <a:xfrm>
              <a:off x="429062" y="2233040"/>
              <a:ext cx="470517" cy="603682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3550" y="1883546"/>
              <a:ext cx="609653" cy="542591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5210667" y="608323"/>
            <a:ext cx="457240" cy="957412"/>
            <a:chOff x="5862806" y="2664677"/>
            <a:chExt cx="457240" cy="957412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7"/>
            <a:srcRect l="33106" t="23649" r="33344" b="36748"/>
            <a:stretch/>
          </p:blipFill>
          <p:spPr>
            <a:xfrm>
              <a:off x="5885895" y="3045041"/>
              <a:ext cx="417252" cy="577048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862806" y="2664677"/>
              <a:ext cx="457240" cy="536494"/>
            </a:xfrm>
            <a:prstGeom prst="rect">
              <a:avLst/>
            </a:prstGeom>
          </p:spPr>
        </p:pic>
      </p:grpSp>
      <p:grpSp>
        <p:nvGrpSpPr>
          <p:cNvPr id="37" name="Group 36"/>
          <p:cNvGrpSpPr/>
          <p:nvPr/>
        </p:nvGrpSpPr>
        <p:grpSpPr>
          <a:xfrm>
            <a:off x="5662706" y="628871"/>
            <a:ext cx="637807" cy="944346"/>
            <a:chOff x="6391024" y="2927116"/>
            <a:chExt cx="637807" cy="944346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9"/>
            <a:srcRect l="29138" t="23039" r="29964" b="36139"/>
            <a:stretch/>
          </p:blipFill>
          <p:spPr>
            <a:xfrm>
              <a:off x="6391024" y="3276658"/>
              <a:ext cx="585927" cy="594804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61854" y="2927116"/>
              <a:ext cx="566977" cy="536494"/>
            </a:xfrm>
            <a:prstGeom prst="rect">
              <a:avLst/>
            </a:prstGeom>
          </p:spPr>
        </p:pic>
      </p:grpSp>
      <p:grpSp>
        <p:nvGrpSpPr>
          <p:cNvPr id="38" name="Group 37"/>
          <p:cNvGrpSpPr/>
          <p:nvPr/>
        </p:nvGrpSpPr>
        <p:grpSpPr>
          <a:xfrm>
            <a:off x="5659302" y="618656"/>
            <a:ext cx="637807" cy="944346"/>
            <a:chOff x="6391024" y="2927116"/>
            <a:chExt cx="637807" cy="944346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 rotWithShape="1">
            <a:blip r:embed="rId9"/>
            <a:srcRect l="29138" t="23039" r="29964" b="36139"/>
            <a:stretch/>
          </p:blipFill>
          <p:spPr>
            <a:xfrm>
              <a:off x="6391024" y="3276658"/>
              <a:ext cx="585927" cy="594804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61854" y="2927116"/>
              <a:ext cx="566977" cy="536494"/>
            </a:xfrm>
            <a:prstGeom prst="rect">
              <a:avLst/>
            </a:prstGeom>
          </p:spPr>
        </p:pic>
      </p:grpSp>
      <p:grpSp>
        <p:nvGrpSpPr>
          <p:cNvPr id="41" name="Group 40"/>
          <p:cNvGrpSpPr/>
          <p:nvPr/>
        </p:nvGrpSpPr>
        <p:grpSpPr>
          <a:xfrm>
            <a:off x="5658773" y="618656"/>
            <a:ext cx="637807" cy="944346"/>
            <a:chOff x="6391024" y="2927116"/>
            <a:chExt cx="637807" cy="944346"/>
          </a:xfrm>
        </p:grpSpPr>
        <p:pic>
          <p:nvPicPr>
            <p:cNvPr id="42" name="Picture 41"/>
            <p:cNvPicPr>
              <a:picLocks noChangeAspect="1"/>
            </p:cNvPicPr>
            <p:nvPr/>
          </p:nvPicPr>
          <p:blipFill rotWithShape="1">
            <a:blip r:embed="rId9"/>
            <a:srcRect l="29138" t="23039" r="29964" b="36139"/>
            <a:stretch/>
          </p:blipFill>
          <p:spPr>
            <a:xfrm>
              <a:off x="6391024" y="3276658"/>
              <a:ext cx="585927" cy="594804"/>
            </a:xfrm>
            <a:prstGeom prst="rect">
              <a:avLst/>
            </a:prstGeom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61854" y="2927116"/>
              <a:ext cx="566977" cy="536494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5658773" y="616151"/>
            <a:ext cx="637807" cy="944346"/>
            <a:chOff x="6391024" y="2927116"/>
            <a:chExt cx="637807" cy="944346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 rotWithShape="1">
            <a:blip r:embed="rId9"/>
            <a:srcRect l="29138" t="23039" r="29964" b="36139"/>
            <a:stretch/>
          </p:blipFill>
          <p:spPr>
            <a:xfrm>
              <a:off x="6391024" y="3276658"/>
              <a:ext cx="585927" cy="594804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61854" y="2927116"/>
              <a:ext cx="566977" cy="536494"/>
            </a:xfrm>
            <a:prstGeom prst="rect">
              <a:avLst/>
            </a:prstGeom>
          </p:spPr>
        </p:pic>
      </p:grpSp>
      <p:sp>
        <p:nvSpPr>
          <p:cNvPr id="49" name="Rectangle 48"/>
          <p:cNvSpPr/>
          <p:nvPr/>
        </p:nvSpPr>
        <p:spPr>
          <a:xfrm>
            <a:off x="3137588" y="3277456"/>
            <a:ext cx="470517" cy="28767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 +</a:t>
            </a:r>
            <a:endParaRPr lang="en-US" b="1" dirty="0"/>
          </a:p>
        </p:txBody>
      </p:sp>
      <p:sp>
        <p:nvSpPr>
          <p:cNvPr id="50" name="Rectangle 49"/>
          <p:cNvSpPr/>
          <p:nvPr/>
        </p:nvSpPr>
        <p:spPr>
          <a:xfrm>
            <a:off x="7455812" y="3277456"/>
            <a:ext cx="470517" cy="287677"/>
          </a:xfrm>
          <a:prstGeom prst="rect">
            <a:avLst/>
          </a:prstGeom>
          <a:solidFill>
            <a:srgbClr val="007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8 -</a:t>
            </a:r>
            <a:endParaRPr lang="en-US" b="1" dirty="0"/>
          </a:p>
        </p:txBody>
      </p:sp>
      <p:cxnSp>
        <p:nvCxnSpPr>
          <p:cNvPr id="53" name="Straight Connector 52"/>
          <p:cNvCxnSpPr>
            <a:stCxn id="49" idx="3"/>
          </p:cNvCxnSpPr>
          <p:nvPr/>
        </p:nvCxnSpPr>
        <p:spPr>
          <a:xfrm flipV="1">
            <a:off x="3608105" y="2167847"/>
            <a:ext cx="1056362" cy="1253448"/>
          </a:xfrm>
          <a:prstGeom prst="line">
            <a:avLst/>
          </a:prstGeom>
          <a:ln w="1270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9" idx="3"/>
          </p:cNvCxnSpPr>
          <p:nvPr/>
        </p:nvCxnSpPr>
        <p:spPr>
          <a:xfrm flipV="1">
            <a:off x="3608105" y="3277456"/>
            <a:ext cx="1056362" cy="14383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3"/>
          </p:cNvCxnSpPr>
          <p:nvPr/>
        </p:nvCxnSpPr>
        <p:spPr>
          <a:xfrm>
            <a:off x="3608105" y="3421295"/>
            <a:ext cx="1056362" cy="10171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50" idx="1"/>
          </p:cNvCxnSpPr>
          <p:nvPr/>
        </p:nvCxnSpPr>
        <p:spPr>
          <a:xfrm flipH="1" flipV="1">
            <a:off x="6493267" y="2167847"/>
            <a:ext cx="962545" cy="1253448"/>
          </a:xfrm>
          <a:prstGeom prst="line">
            <a:avLst/>
          </a:prstGeom>
          <a:ln w="127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50" idx="1"/>
          </p:cNvCxnSpPr>
          <p:nvPr/>
        </p:nvCxnSpPr>
        <p:spPr>
          <a:xfrm flipH="1" flipV="1">
            <a:off x="6493267" y="3277456"/>
            <a:ext cx="962545" cy="143839"/>
          </a:xfrm>
          <a:prstGeom prst="line">
            <a:avLst/>
          </a:prstGeom>
          <a:ln w="127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50" idx="1"/>
          </p:cNvCxnSpPr>
          <p:nvPr/>
        </p:nvCxnSpPr>
        <p:spPr>
          <a:xfrm flipH="1">
            <a:off x="6400800" y="3421295"/>
            <a:ext cx="1055012" cy="983626"/>
          </a:xfrm>
          <a:prstGeom prst="line">
            <a:avLst/>
          </a:prstGeom>
          <a:ln w="127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50" idx="1"/>
          </p:cNvCxnSpPr>
          <p:nvPr/>
        </p:nvCxnSpPr>
        <p:spPr>
          <a:xfrm flipH="1">
            <a:off x="6400800" y="3421295"/>
            <a:ext cx="1055012" cy="2116476"/>
          </a:xfrm>
          <a:prstGeom prst="line">
            <a:avLst/>
          </a:prstGeom>
          <a:ln w="127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304667" y="3080192"/>
            <a:ext cx="470517" cy="28767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5 +</a:t>
            </a:r>
            <a:endParaRPr lang="en-US" b="1" dirty="0"/>
          </a:p>
        </p:txBody>
      </p:sp>
      <p:sp>
        <p:nvSpPr>
          <p:cNvPr id="89" name="Rectangle 88"/>
          <p:cNvSpPr/>
          <p:nvPr/>
        </p:nvSpPr>
        <p:spPr>
          <a:xfrm>
            <a:off x="5303737" y="3080192"/>
            <a:ext cx="470517" cy="28767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5 +</a:t>
            </a:r>
            <a:endParaRPr lang="en-US" b="1" dirty="0"/>
          </a:p>
        </p:txBody>
      </p:sp>
      <p:pic>
        <p:nvPicPr>
          <p:cNvPr id="90" name="Picture 8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86958" y="601765"/>
            <a:ext cx="609653" cy="536494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11"/>
          <a:srcRect t="13867" b="31070"/>
          <a:stretch/>
        </p:blipFill>
        <p:spPr>
          <a:xfrm>
            <a:off x="0" y="107576"/>
            <a:ext cx="12193057" cy="473337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3137588" y="1811045"/>
            <a:ext cx="4887826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441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2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6 L 1.875E-6 0.18426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1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6 L 1.875E-6 0.35115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54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6 L 0.00013 0.52731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36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33333E-6 L 0.00834 0.34815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7407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02592 0.18264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" y="912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22222E-6 L 0.02527 0.35185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3" y="1759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2.22222E-6 L 0.02526 0.52708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3" y="2634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81481E-6 L 0.02526 0.69098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3" y="3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2.59259E-6 L -0.00821 -0.31158 " pathEditMode="relative" rAng="0" ptsTypes="AA">
                                      <p:cBhvr>
                                        <p:cTn id="12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-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49" grpId="0" animBg="1"/>
      <p:bldP spid="50" grpId="0" animBg="1"/>
      <p:bldP spid="86" grpId="0" animBg="1"/>
      <p:bldP spid="86" grpId="1" animBg="1"/>
      <p:bldP spid="89" grpId="0" animBg="1"/>
      <p:bldP spid="89" grpId="1" animBg="1"/>
      <p:bldP spid="89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4490" b="30774"/>
          <a:stretch/>
        </p:blipFill>
        <p:spPr>
          <a:xfrm>
            <a:off x="-529" y="131285"/>
            <a:ext cx="12193057" cy="4705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9734" t="21211" r="6204" b="19079"/>
          <a:stretch/>
        </p:blipFill>
        <p:spPr>
          <a:xfrm>
            <a:off x="4364321" y="941033"/>
            <a:ext cx="2254928" cy="8700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13867" b="31070"/>
          <a:stretch/>
        </p:blipFill>
        <p:spPr>
          <a:xfrm>
            <a:off x="0" y="107576"/>
            <a:ext cx="12193057" cy="4733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1605" y="612559"/>
            <a:ext cx="609653" cy="5425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6958" y="601765"/>
            <a:ext cx="609653" cy="53649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29603" y="616151"/>
            <a:ext cx="566977" cy="536494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5186958" y="601765"/>
            <a:ext cx="609653" cy="953212"/>
            <a:chOff x="5186958" y="601765"/>
            <a:chExt cx="609653" cy="953212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8"/>
            <a:srcRect l="33106" t="23649" r="33344" b="36748"/>
            <a:stretch/>
          </p:blipFill>
          <p:spPr>
            <a:xfrm>
              <a:off x="5233756" y="977929"/>
              <a:ext cx="417252" cy="577048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86958" y="601765"/>
              <a:ext cx="609653" cy="536494"/>
            </a:xfrm>
            <a:prstGeom prst="rect">
              <a:avLst/>
            </a:prstGeom>
          </p:spPr>
        </p:pic>
      </p:grpSp>
      <p:grpSp>
        <p:nvGrpSpPr>
          <p:cNvPr id="31" name="Group 30"/>
          <p:cNvGrpSpPr/>
          <p:nvPr/>
        </p:nvGrpSpPr>
        <p:grpSpPr>
          <a:xfrm>
            <a:off x="5659411" y="618433"/>
            <a:ext cx="637169" cy="936544"/>
            <a:chOff x="5659411" y="618433"/>
            <a:chExt cx="637169" cy="936544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6608491" y="3422061"/>
            <a:ext cx="637169" cy="936544"/>
            <a:chOff x="5659411" y="618433"/>
            <a:chExt cx="637169" cy="936544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cxnSp>
        <p:nvCxnSpPr>
          <p:cNvPr id="38" name="Straight Connector 37"/>
          <p:cNvCxnSpPr/>
          <p:nvPr/>
        </p:nvCxnSpPr>
        <p:spPr>
          <a:xfrm>
            <a:off x="5729603" y="4063967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5651008" y="608147"/>
            <a:ext cx="637169" cy="936544"/>
            <a:chOff x="5659411" y="618433"/>
            <a:chExt cx="637169" cy="936544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cxnSp>
        <p:nvCxnSpPr>
          <p:cNvPr id="42" name="Straight Connector 41"/>
          <p:cNvCxnSpPr/>
          <p:nvPr/>
        </p:nvCxnSpPr>
        <p:spPr>
          <a:xfrm>
            <a:off x="4310208" y="4063336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3578124" y="3427971"/>
            <a:ext cx="637169" cy="936544"/>
            <a:chOff x="5659411" y="618433"/>
            <a:chExt cx="637169" cy="936544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cxnSp>
        <p:nvCxnSpPr>
          <p:cNvPr id="46" name="Straight Connector 45"/>
          <p:cNvCxnSpPr/>
          <p:nvPr/>
        </p:nvCxnSpPr>
        <p:spPr>
          <a:xfrm flipV="1">
            <a:off x="5345110" y="2845202"/>
            <a:ext cx="0" cy="63259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5176200" y="3422061"/>
            <a:ext cx="609653" cy="953212"/>
            <a:chOff x="5186958" y="601765"/>
            <a:chExt cx="609653" cy="953212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 rotWithShape="1">
            <a:blip r:embed="rId8"/>
            <a:srcRect l="33106" t="23649" r="33344" b="36748"/>
            <a:stretch/>
          </p:blipFill>
          <p:spPr>
            <a:xfrm>
              <a:off x="5233756" y="977929"/>
              <a:ext cx="417252" cy="577048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86958" y="601765"/>
              <a:ext cx="609653" cy="536494"/>
            </a:xfrm>
            <a:prstGeom prst="rect">
              <a:avLst/>
            </a:prstGeom>
          </p:spPr>
        </p:pic>
      </p:grpSp>
      <p:grpSp>
        <p:nvGrpSpPr>
          <p:cNvPr id="48" name="Group 47"/>
          <p:cNvGrpSpPr/>
          <p:nvPr/>
        </p:nvGrpSpPr>
        <p:grpSpPr>
          <a:xfrm>
            <a:off x="5667300" y="608147"/>
            <a:ext cx="637169" cy="936544"/>
            <a:chOff x="5659411" y="618433"/>
            <a:chExt cx="637169" cy="936544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5094422" y="1840191"/>
            <a:ext cx="637169" cy="936544"/>
            <a:chOff x="5659411" y="618433"/>
            <a:chExt cx="637169" cy="936544"/>
          </a:xfrm>
        </p:grpSpPr>
        <p:pic>
          <p:nvPicPr>
            <p:cNvPr id="52" name="Picture 51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cxnSp>
        <p:nvCxnSpPr>
          <p:cNvPr id="54" name="Straight Connector 53"/>
          <p:cNvCxnSpPr/>
          <p:nvPr/>
        </p:nvCxnSpPr>
        <p:spPr>
          <a:xfrm flipV="1">
            <a:off x="5395636" y="4492425"/>
            <a:ext cx="3548" cy="60043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5667300" y="613190"/>
            <a:ext cx="637169" cy="936544"/>
            <a:chOff x="5659411" y="618433"/>
            <a:chExt cx="637169" cy="936544"/>
          </a:xfrm>
        </p:grpSpPr>
        <p:pic>
          <p:nvPicPr>
            <p:cNvPr id="56" name="Picture 55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grpSp>
        <p:nvGrpSpPr>
          <p:cNvPr id="58" name="Group 57"/>
          <p:cNvGrpSpPr/>
          <p:nvPr/>
        </p:nvGrpSpPr>
        <p:grpSpPr>
          <a:xfrm>
            <a:off x="5102281" y="4997660"/>
            <a:ext cx="637169" cy="936544"/>
            <a:chOff x="5659411" y="618433"/>
            <a:chExt cx="637169" cy="936544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 rotWithShape="1">
            <a:blip r:embed="rId9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729603" y="618433"/>
              <a:ext cx="566977" cy="536494"/>
            </a:xfrm>
            <a:prstGeom prst="rect">
              <a:avLst/>
            </a:prstGeom>
          </p:spPr>
        </p:pic>
      </p:grpSp>
      <p:cxnSp>
        <p:nvCxnSpPr>
          <p:cNvPr id="62" name="Straight Connector 61"/>
          <p:cNvCxnSpPr/>
          <p:nvPr/>
        </p:nvCxnSpPr>
        <p:spPr>
          <a:xfrm rot="2700000">
            <a:off x="5525868" y="6223131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>
            <a:off x="4477811" y="608147"/>
            <a:ext cx="609653" cy="992200"/>
            <a:chOff x="2313264" y="1423105"/>
            <a:chExt cx="609653" cy="992200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grpSp>
        <p:nvGrpSpPr>
          <p:cNvPr id="68" name="Group 67"/>
          <p:cNvGrpSpPr/>
          <p:nvPr/>
        </p:nvGrpSpPr>
        <p:grpSpPr>
          <a:xfrm>
            <a:off x="2066998" y="3411303"/>
            <a:ext cx="609653" cy="992200"/>
            <a:chOff x="2313264" y="1423105"/>
            <a:chExt cx="609653" cy="99220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cxnSp>
        <p:nvCxnSpPr>
          <p:cNvPr id="71" name="Straight Connector 70"/>
          <p:cNvCxnSpPr/>
          <p:nvPr/>
        </p:nvCxnSpPr>
        <p:spPr>
          <a:xfrm>
            <a:off x="2687596" y="4063336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4479909" y="608147"/>
            <a:ext cx="609653" cy="992200"/>
            <a:chOff x="2313264" y="1423105"/>
            <a:chExt cx="609653" cy="992200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cxnSp>
        <p:nvCxnSpPr>
          <p:cNvPr id="75" name="Straight Connector 74"/>
          <p:cNvCxnSpPr/>
          <p:nvPr/>
        </p:nvCxnSpPr>
        <p:spPr>
          <a:xfrm>
            <a:off x="7288692" y="4063336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8095458" y="3411303"/>
            <a:ext cx="609653" cy="992200"/>
            <a:chOff x="2313264" y="1423105"/>
            <a:chExt cx="609653" cy="992200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grpSp>
        <p:nvGrpSpPr>
          <p:cNvPr id="79" name="Group 78"/>
          <p:cNvGrpSpPr/>
          <p:nvPr/>
        </p:nvGrpSpPr>
        <p:grpSpPr>
          <a:xfrm>
            <a:off x="4492628" y="604450"/>
            <a:ext cx="609653" cy="992200"/>
            <a:chOff x="2313264" y="1423105"/>
            <a:chExt cx="609653" cy="992200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grpSp>
        <p:nvGrpSpPr>
          <p:cNvPr id="82" name="Group 81"/>
          <p:cNvGrpSpPr/>
          <p:nvPr/>
        </p:nvGrpSpPr>
        <p:grpSpPr>
          <a:xfrm>
            <a:off x="6197103" y="5829151"/>
            <a:ext cx="609653" cy="992200"/>
            <a:chOff x="2313264" y="1423105"/>
            <a:chExt cx="609653" cy="992200"/>
          </a:xfrm>
        </p:grpSpPr>
        <p:pic>
          <p:nvPicPr>
            <p:cNvPr id="83" name="Picture 82"/>
            <p:cNvPicPr>
              <a:picLocks noChangeAspect="1"/>
            </p:cNvPicPr>
            <p:nvPr/>
          </p:nvPicPr>
          <p:blipFill rotWithShape="1">
            <a:blip r:embed="rId10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13264" y="1423105"/>
              <a:ext cx="609653" cy="542591"/>
            </a:xfrm>
            <a:prstGeom prst="rect">
              <a:avLst/>
            </a:prstGeom>
          </p:spPr>
        </p:pic>
      </p:grpSp>
      <p:cxnSp>
        <p:nvCxnSpPr>
          <p:cNvPr id="85" name="Straight Connector 84"/>
          <p:cNvCxnSpPr>
            <a:stCxn id="45" idx="3"/>
          </p:cNvCxnSpPr>
          <p:nvPr/>
        </p:nvCxnSpPr>
        <p:spPr>
          <a:xfrm flipV="1">
            <a:off x="4215293" y="2824306"/>
            <a:ext cx="805399" cy="87191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9164587">
            <a:off x="4374737" y="2943687"/>
            <a:ext cx="531089" cy="606849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9164587" flipH="1">
            <a:off x="4344699" y="2985102"/>
            <a:ext cx="585792" cy="573085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5469402" y="2845202"/>
            <a:ext cx="0" cy="63259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80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07407E-6 L -6.25E-7 0.41064 " pathEditMode="relative" rAng="0" ptsTypes="AA">
                                      <p:cBhvr>
                                        <p:cTn id="27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81481E-6 L 0.078 0.4088 " pathEditMode="relative" rAng="0" ptsTypes="AA">
                                      <p:cBhvr>
                                        <p:cTn id="40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3" y="20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6836 0.41088 " pathEditMode="relative" rAng="0" ptsTypes="AA">
                                      <p:cBhvr>
                                        <p:cTn id="52" dur="2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24" y="2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"/>
                            </p:stCondLst>
                            <p:childTnLst>
                              <p:par>
                                <p:cTn id="6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44444E-6 L -0.0474 0.18195 " pathEditMode="relative" rAng="0" ptsTypes="AA">
                                      <p:cBhvr>
                                        <p:cTn id="64" dur="2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" y="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"/>
                            </p:stCondLst>
                            <p:childTnLst>
                              <p:par>
                                <p:cTn id="7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1.11111E-6 L -0.0461 0.63912 " pathEditMode="relative" rAng="0" ptsTypes="AA">
                                      <p:cBhvr>
                                        <p:cTn id="76" dur="2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5" y="3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3.7037E-7 L -0.19818 0.40718 " pathEditMode="relative" rAng="0" ptsTypes="AA">
                                      <p:cBhvr>
                                        <p:cTn id="89" dur="2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9" y="2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"/>
                            </p:stCondLst>
                            <p:childTnLst>
                              <p:par>
                                <p:cTn id="10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7037E-7 L 0.29583 0.40648 " pathEditMode="relative" rAng="0" ptsTypes="AA">
                                      <p:cBhvr>
                                        <p:cTn id="101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92" y="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"/>
                            </p:stCondLst>
                            <p:childTnLst>
                              <p:par>
                                <p:cTn id="1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33333E-6 L 0.1388 0.76342 " pathEditMode="relative" rAng="0" ptsTypes="AA">
                                      <p:cBhvr>
                                        <p:cTn id="113" dur="2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0" y="3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0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4490" b="30774"/>
          <a:stretch/>
        </p:blipFill>
        <p:spPr>
          <a:xfrm>
            <a:off x="-529" y="131285"/>
            <a:ext cx="12193057" cy="470516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2547692" y="-348931"/>
            <a:ext cx="7240384" cy="7240384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3818617" y="931846"/>
            <a:ext cx="4704018" cy="470401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16797" y="2445527"/>
            <a:ext cx="1713052" cy="1713052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9734" t="21211" r="6204" b="19079"/>
          <a:stretch/>
        </p:blipFill>
        <p:spPr>
          <a:xfrm>
            <a:off x="66440" y="976770"/>
            <a:ext cx="2254928" cy="8700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724" y="648296"/>
            <a:ext cx="609653" cy="54259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077" y="637502"/>
            <a:ext cx="609653" cy="53649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1722" y="651888"/>
            <a:ext cx="566977" cy="536494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7380739" y="2690892"/>
            <a:ext cx="819145" cy="913542"/>
            <a:chOff x="5659411" y="641435"/>
            <a:chExt cx="819145" cy="913542"/>
          </a:xfrm>
        </p:grpSpPr>
        <p:pic>
          <p:nvPicPr>
            <p:cNvPr id="36" name="Picture 35"/>
            <p:cNvPicPr>
              <a:picLocks noChangeAspect="1"/>
            </p:cNvPicPr>
            <p:nvPr/>
          </p:nvPicPr>
          <p:blipFill rotWithShape="1">
            <a:blip r:embed="rId7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11579" y="641435"/>
              <a:ext cx="566977" cy="536494"/>
            </a:xfrm>
            <a:prstGeom prst="rect">
              <a:avLst/>
            </a:prstGeom>
          </p:spPr>
        </p:pic>
      </p:grpSp>
      <p:cxnSp>
        <p:nvCxnSpPr>
          <p:cNvPr id="38" name="Straight Connector 37"/>
          <p:cNvCxnSpPr/>
          <p:nvPr/>
        </p:nvCxnSpPr>
        <p:spPr>
          <a:xfrm>
            <a:off x="6501851" y="3309796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082456" y="3309165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350372" y="2671285"/>
            <a:ext cx="823438" cy="939059"/>
            <a:chOff x="5659411" y="615918"/>
            <a:chExt cx="823438" cy="939059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 rotWithShape="1">
            <a:blip r:embed="rId7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15872" y="615918"/>
              <a:ext cx="566977" cy="536494"/>
            </a:xfrm>
            <a:prstGeom prst="rect">
              <a:avLst/>
            </a:prstGeom>
          </p:spPr>
        </p:pic>
      </p:grpSp>
      <p:cxnSp>
        <p:nvCxnSpPr>
          <p:cNvPr id="46" name="Straight Connector 45"/>
          <p:cNvCxnSpPr/>
          <p:nvPr/>
        </p:nvCxnSpPr>
        <p:spPr>
          <a:xfrm flipV="1">
            <a:off x="6099605" y="2108788"/>
            <a:ext cx="0" cy="79224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5995246" y="2667890"/>
            <a:ext cx="805235" cy="953212"/>
            <a:chOff x="5233756" y="601765"/>
            <a:chExt cx="805235" cy="953212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 rotWithShape="1">
            <a:blip r:embed="rId8"/>
            <a:srcRect l="33106" t="23649" r="33344" b="36748"/>
            <a:stretch/>
          </p:blipFill>
          <p:spPr>
            <a:xfrm>
              <a:off x="5233756" y="977929"/>
              <a:ext cx="417252" cy="577048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429338" y="601765"/>
              <a:ext cx="609653" cy="536494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5866670" y="1098589"/>
            <a:ext cx="912472" cy="923975"/>
            <a:chOff x="5659411" y="631002"/>
            <a:chExt cx="912472" cy="923975"/>
          </a:xfrm>
        </p:grpSpPr>
        <p:pic>
          <p:nvPicPr>
            <p:cNvPr id="52" name="Picture 51"/>
            <p:cNvPicPr>
              <a:picLocks noChangeAspect="1"/>
            </p:cNvPicPr>
            <p:nvPr/>
          </p:nvPicPr>
          <p:blipFill rotWithShape="1">
            <a:blip r:embed="rId7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04906" y="631002"/>
              <a:ext cx="566977" cy="536494"/>
            </a:xfrm>
            <a:prstGeom prst="rect">
              <a:avLst/>
            </a:prstGeom>
          </p:spPr>
        </p:pic>
      </p:grpSp>
      <p:grpSp>
        <p:nvGrpSpPr>
          <p:cNvPr id="58" name="Group 57"/>
          <p:cNvGrpSpPr/>
          <p:nvPr/>
        </p:nvGrpSpPr>
        <p:grpSpPr>
          <a:xfrm>
            <a:off x="5874529" y="4252218"/>
            <a:ext cx="903720" cy="927815"/>
            <a:chOff x="5659411" y="627162"/>
            <a:chExt cx="903720" cy="927815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 rotWithShape="1">
            <a:blip r:embed="rId7"/>
            <a:srcRect l="29226" t="23606" r="28725" b="36526"/>
            <a:stretch/>
          </p:blipFill>
          <p:spPr>
            <a:xfrm>
              <a:off x="5659411" y="974063"/>
              <a:ext cx="602428" cy="580914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96154" y="627162"/>
              <a:ext cx="566977" cy="536494"/>
            </a:xfrm>
            <a:prstGeom prst="rect">
              <a:avLst/>
            </a:prstGeom>
          </p:spPr>
        </p:pic>
      </p:grpSp>
      <p:grpSp>
        <p:nvGrpSpPr>
          <p:cNvPr id="68" name="Group 67"/>
          <p:cNvGrpSpPr/>
          <p:nvPr/>
        </p:nvGrpSpPr>
        <p:grpSpPr>
          <a:xfrm>
            <a:off x="2892112" y="2657131"/>
            <a:ext cx="882408" cy="992201"/>
            <a:chOff x="2366130" y="1423104"/>
            <a:chExt cx="882408" cy="99220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 rotWithShape="1">
            <a:blip r:embed="rId9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38885" y="1423104"/>
              <a:ext cx="609653" cy="542591"/>
            </a:xfrm>
            <a:prstGeom prst="rect">
              <a:avLst/>
            </a:prstGeom>
          </p:spPr>
        </p:pic>
      </p:grpSp>
      <p:cxnSp>
        <p:nvCxnSpPr>
          <p:cNvPr id="71" name="Straight Connector 70"/>
          <p:cNvCxnSpPr/>
          <p:nvPr/>
        </p:nvCxnSpPr>
        <p:spPr>
          <a:xfrm>
            <a:off x="3459844" y="3309165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060940" y="3309165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8920572" y="2657131"/>
            <a:ext cx="867504" cy="992201"/>
            <a:chOff x="2366130" y="1423104"/>
            <a:chExt cx="867504" cy="992201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 rotWithShape="1">
            <a:blip r:embed="rId9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23981" y="1423104"/>
              <a:ext cx="609653" cy="542591"/>
            </a:xfrm>
            <a:prstGeom prst="rect">
              <a:avLst/>
            </a:prstGeom>
          </p:spPr>
        </p:pic>
      </p:grpSp>
      <p:grpSp>
        <p:nvGrpSpPr>
          <p:cNvPr id="82" name="Group 81"/>
          <p:cNvGrpSpPr/>
          <p:nvPr/>
        </p:nvGrpSpPr>
        <p:grpSpPr>
          <a:xfrm>
            <a:off x="5931788" y="5736285"/>
            <a:ext cx="846461" cy="1007385"/>
            <a:chOff x="2366130" y="1407920"/>
            <a:chExt cx="846461" cy="1007385"/>
          </a:xfrm>
        </p:grpSpPr>
        <p:pic>
          <p:nvPicPr>
            <p:cNvPr id="83" name="Picture 82"/>
            <p:cNvPicPr>
              <a:picLocks noChangeAspect="1"/>
            </p:cNvPicPr>
            <p:nvPr/>
          </p:nvPicPr>
          <p:blipFill rotWithShape="1">
            <a:blip r:embed="rId9"/>
            <a:srcRect l="32134" t="19891" r="30760" b="33596"/>
            <a:stretch/>
          </p:blipFill>
          <p:spPr>
            <a:xfrm>
              <a:off x="2366130" y="1737573"/>
              <a:ext cx="484096" cy="677732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02938" y="1407920"/>
              <a:ext cx="609653" cy="542591"/>
            </a:xfrm>
            <a:prstGeom prst="rect">
              <a:avLst/>
            </a:prstGeom>
          </p:spPr>
        </p:pic>
      </p:grpSp>
      <p:cxnSp>
        <p:nvCxnSpPr>
          <p:cNvPr id="87" name="Straight Connector 86"/>
          <p:cNvCxnSpPr/>
          <p:nvPr/>
        </p:nvCxnSpPr>
        <p:spPr>
          <a:xfrm flipV="1">
            <a:off x="6167884" y="5273692"/>
            <a:ext cx="0" cy="79224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167884" y="3707207"/>
            <a:ext cx="0" cy="79224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220150" y="2108788"/>
            <a:ext cx="0" cy="79224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88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 flipH="1" flipV="1">
            <a:off x="-9147" y="-9149"/>
            <a:ext cx="12201146" cy="692729"/>
          </a:xfrm>
          <a:prstGeom prst="snip1Rect">
            <a:avLst>
              <a:gd name="adj" fmla="val 39426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2931" r="1097" b="33614"/>
          <a:stretch/>
        </p:blipFill>
        <p:spPr>
          <a:xfrm>
            <a:off x="64402" y="79762"/>
            <a:ext cx="12071376" cy="51490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 rotWithShape="1">
          <a:blip r:embed="rId3"/>
          <a:srcRect l="33605" t="21192" r="18612" b="32604"/>
          <a:stretch/>
        </p:blipFill>
        <p:spPr>
          <a:xfrm>
            <a:off x="6091426" y="886998"/>
            <a:ext cx="334979" cy="25349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4"/>
          <a:srcRect t="16548" b="30500"/>
          <a:stretch/>
        </p:blipFill>
        <p:spPr>
          <a:xfrm>
            <a:off x="5514336" y="854967"/>
            <a:ext cx="457240" cy="2840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8904" y="2309991"/>
            <a:ext cx="1542422" cy="106689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2578" y="2311229"/>
            <a:ext cx="1542422" cy="10546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8510" y="776029"/>
            <a:ext cx="554784" cy="49991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9341" y="2322184"/>
            <a:ext cx="1536325" cy="10546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9"/>
          <a:srcRect l="11784" t="16661" r="6638" b="21891"/>
          <a:stretch/>
        </p:blipFill>
        <p:spPr>
          <a:xfrm>
            <a:off x="4764740" y="1031687"/>
            <a:ext cx="2133601" cy="8953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0"/>
          <a:srcRect l="17849" t="20925" r="22060" b="31442"/>
          <a:stretch/>
        </p:blipFill>
        <p:spPr>
          <a:xfrm>
            <a:off x="4973653" y="886639"/>
            <a:ext cx="333375" cy="238125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9415" y="2036104"/>
            <a:ext cx="6212003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723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"/>
                            </p:stCondLst>
                            <p:childTnLst>
                              <p:par>
                                <p:cTn id="1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5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5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5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3973</TotalTime>
  <Words>70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BPG Arial</vt:lpstr>
      <vt:lpstr>Calibri</vt:lpstr>
      <vt:lpstr>Calibri Light</vt:lpstr>
      <vt:lpstr>Century Gothic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ნივთიერების თვისებების განმსაზღვრელი ფაქტორები:</dc:title>
  <dc:creator>CYBERNETICS</dc:creator>
  <cp:lastModifiedBy>CYBERNETICS</cp:lastModifiedBy>
  <cp:revision>365</cp:revision>
  <dcterms:created xsi:type="dcterms:W3CDTF">2019-10-14T07:18:49Z</dcterms:created>
  <dcterms:modified xsi:type="dcterms:W3CDTF">2019-10-20T23:43:27Z</dcterms:modified>
</cp:coreProperties>
</file>