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69" r:id="rId2"/>
    <p:sldId id="270" r:id="rId3"/>
    <p:sldId id="2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AAD18F"/>
    <a:srgbClr val="70AD47"/>
    <a:srgbClr val="333399"/>
    <a:srgbClr val="3F3FFF"/>
    <a:srgbClr val="0000FF"/>
    <a:srgbClr val="A143FF"/>
    <a:srgbClr val="6600CC"/>
    <a:srgbClr val="99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2" autoAdjust="0"/>
    <p:restoredTop sz="94660"/>
  </p:normalViewPr>
  <p:slideViewPr>
    <p:cSldViewPr snapToGrid="0">
      <p:cViewPr varScale="1">
        <p:scale>
          <a:sx n="99" d="100"/>
          <a:sy n="99" d="100"/>
        </p:scale>
        <p:origin x="13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108" y="84"/>
      </p:cViewPr>
      <p:guideLst/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C9C62-3413-4715-BB56-19D3D819F83E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5E69E-6261-44F2-A36C-C2EB84F64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625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47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5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73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5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2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1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3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3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7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7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5549-1261-4409-86E4-4C12F0B9A18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4F341-0360-483D-9729-4AD3BDDB6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75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2503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880498" y="2967335"/>
            <a:ext cx="44310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Venuri 2010" panose="02020500000000000000" pitchFamily="18" charset="0"/>
              </a:rPr>
              <a:t>ქიმიური გარდაქმნები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Venuri 2010" panose="02020500000000000000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85885" y="3119735"/>
            <a:ext cx="25250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3600" dirty="0" smtClean="0">
                <a:latin typeface="BPG DedaEna" panose="020B0604020202020204" pitchFamily="34" charset="0"/>
              </a:rPr>
              <a:t>მაგალითები</a:t>
            </a:r>
            <a:endParaRPr lang="en-US" sz="3600" dirty="0">
              <a:latin typeface="BPG DedaEna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84838" y="1021406"/>
            <a:ext cx="87548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</a:t>
            </a:r>
            <a:endParaRPr lang="en-US" sz="45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560327" y="1410562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50991" y="1008370"/>
            <a:ext cx="146949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</a:t>
            </a:r>
            <a:r>
              <a:rPr lang="en-US" sz="4500" baseline="-25000" dirty="0" smtClean="0"/>
              <a:t>2</a:t>
            </a:r>
            <a:r>
              <a:rPr lang="en-US" sz="4500" dirty="0" smtClean="0"/>
              <a:t>O</a:t>
            </a:r>
            <a:endParaRPr lang="en-US" sz="45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720481" y="1410562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11145" y="1008370"/>
            <a:ext cx="16141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NaOH</a:t>
            </a:r>
            <a:endParaRPr lang="en-US" sz="45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8129698" y="1410562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924737" y="1014888"/>
            <a:ext cx="16141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err="1" smtClean="0"/>
              <a:t>NaCl</a:t>
            </a:r>
            <a:endParaRPr lang="en-US" sz="4500" dirty="0"/>
          </a:p>
        </p:txBody>
      </p:sp>
    </p:spTree>
    <p:extLst>
      <p:ext uri="{BB962C8B-B14F-4D97-AF65-F5344CB8AC3E}">
        <p14:creationId xmlns:p14="http://schemas.microsoft.com/office/powerpoint/2010/main" val="127305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4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3.7037E-7 L 0 -0.43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690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500"/>
                            </p:stCondLst>
                            <p:childTnLst>
                              <p:par>
                                <p:cTn id="16" presetID="23" presetClass="entr" presetSubtype="32" fill="hold" grpId="2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250"/>
                            </p:stCondLst>
                            <p:childTnLst>
                              <p:par>
                                <p:cTn id="21" presetID="47" presetClass="exit" presetSubtype="0" fill="hold" grpId="3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25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7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25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7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25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75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4" grpId="1"/>
      <p:bldP spid="4" grpId="2"/>
      <p:bldP spid="4" grpId="3"/>
      <p:bldP spid="3" grpId="0"/>
      <p:bldP spid="12" grpId="0"/>
      <p:bldP spid="15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125704" y="1015305"/>
            <a:ext cx="2409217" cy="784830"/>
            <a:chOff x="8125704" y="1546948"/>
            <a:chExt cx="2409217" cy="784830"/>
          </a:xfrm>
        </p:grpSpPr>
        <p:cxnSp>
          <p:nvCxnSpPr>
            <p:cNvPr id="36" name="Straight Arrow Connector 35"/>
            <p:cNvCxnSpPr/>
            <p:nvPr/>
          </p:nvCxnSpPr>
          <p:spPr>
            <a:xfrm flipV="1">
              <a:off x="8125704" y="1942622"/>
              <a:ext cx="690664" cy="1303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8920743" y="1546948"/>
              <a:ext cx="1614178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 err="1" smtClean="0"/>
                <a:t>NaCl</a:t>
              </a:r>
              <a:endParaRPr lang="en-US" sz="4500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404665" y="1011190"/>
            <a:ext cx="16141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NaOH</a:t>
            </a:r>
            <a:endParaRPr lang="en-US" sz="4500" dirty="0"/>
          </a:p>
        </p:txBody>
      </p:sp>
      <p:sp>
        <p:nvSpPr>
          <p:cNvPr id="34" name="Rectangle 33"/>
          <p:cNvSpPr/>
          <p:nvPr/>
        </p:nvSpPr>
        <p:spPr>
          <a:xfrm>
            <a:off x="6436564" y="1096070"/>
            <a:ext cx="3753778" cy="664791"/>
          </a:xfrm>
          <a:prstGeom prst="rect">
            <a:avLst/>
          </a:prstGeom>
          <a:solidFill>
            <a:srgbClr val="AAD18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251289" y="1008663"/>
            <a:ext cx="146949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</a:t>
            </a:r>
            <a:r>
              <a:rPr lang="en-US" sz="4500" baseline="-25000" dirty="0" smtClean="0"/>
              <a:t>2</a:t>
            </a:r>
            <a:r>
              <a:rPr lang="en-US" sz="4500" dirty="0" smtClean="0"/>
              <a:t>O</a:t>
            </a:r>
            <a:endParaRPr lang="en-US" sz="45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5721533" y="1014313"/>
            <a:ext cx="2304842" cy="784830"/>
            <a:chOff x="5717995" y="1010773"/>
            <a:chExt cx="2304842" cy="784830"/>
          </a:xfrm>
        </p:grpSpPr>
        <p:cxnSp>
          <p:nvCxnSpPr>
            <p:cNvPr id="30" name="Straight Arrow Connector 29"/>
            <p:cNvCxnSpPr/>
            <p:nvPr/>
          </p:nvCxnSpPr>
          <p:spPr>
            <a:xfrm flipV="1">
              <a:off x="5717995" y="1412965"/>
              <a:ext cx="690664" cy="1303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6408659" y="1010773"/>
              <a:ext cx="1614178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 smtClean="0"/>
                <a:t>NaOH</a:t>
              </a:r>
              <a:endParaRPr lang="en-US" sz="4500" dirty="0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4271545" y="1103883"/>
            <a:ext cx="3753778" cy="664791"/>
          </a:xfrm>
          <a:prstGeom prst="rect">
            <a:avLst/>
          </a:prstGeom>
          <a:solidFill>
            <a:srgbClr val="AAD18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07014" y="1108953"/>
            <a:ext cx="3073940" cy="664791"/>
          </a:xfrm>
          <a:prstGeom prst="rect">
            <a:avLst/>
          </a:prstGeom>
          <a:solidFill>
            <a:srgbClr val="AAD18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2192000" cy="62503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889314" y="9144"/>
            <a:ext cx="441338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3600" b="1" dirty="0" smtClean="0">
                <a:solidFill>
                  <a:schemeClr val="bg1"/>
                </a:solidFill>
                <a:latin typeface="BPG Venuri 2010" panose="02020500000000000000" pitchFamily="18" charset="0"/>
              </a:rPr>
              <a:t>ქიმიური გარდაქმნები</a:t>
            </a:r>
            <a:endParaRPr lang="en-US" sz="3600" b="1" dirty="0">
              <a:solidFill>
                <a:schemeClr val="bg1"/>
              </a:solidFill>
              <a:latin typeface="BPG Venuri 2010" panose="02020500000000000000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84838" y="1021406"/>
            <a:ext cx="87548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</a:t>
            </a:r>
            <a:endParaRPr lang="en-US" sz="45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560327" y="1410562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50991" y="1008370"/>
            <a:ext cx="146949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</a:t>
            </a:r>
            <a:r>
              <a:rPr lang="en-US" sz="4500" baseline="-25000" dirty="0" smtClean="0"/>
              <a:t>2</a:t>
            </a:r>
            <a:r>
              <a:rPr lang="en-US" sz="4500" dirty="0" smtClean="0"/>
              <a:t>O</a:t>
            </a:r>
            <a:endParaRPr lang="en-US" sz="45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720481" y="1410562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11145" y="1008370"/>
            <a:ext cx="16141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NaOH</a:t>
            </a:r>
            <a:endParaRPr lang="en-US" sz="45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8129698" y="1410562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924737" y="1014888"/>
            <a:ext cx="16141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err="1" smtClean="0"/>
              <a:t>NaCl</a:t>
            </a:r>
            <a:endParaRPr lang="en-US" sz="4500" dirty="0"/>
          </a:p>
        </p:txBody>
      </p:sp>
      <p:sp>
        <p:nvSpPr>
          <p:cNvPr id="18" name="TextBox 17"/>
          <p:cNvSpPr txBox="1"/>
          <p:nvPr/>
        </p:nvSpPr>
        <p:spPr>
          <a:xfrm>
            <a:off x="5083319" y="1008370"/>
            <a:ext cx="54474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O</a:t>
            </a:r>
            <a:endParaRPr lang="en-US" sz="4500" dirty="0"/>
          </a:p>
        </p:txBody>
      </p:sp>
      <p:sp>
        <p:nvSpPr>
          <p:cNvPr id="19" name="TextBox 18"/>
          <p:cNvSpPr txBox="1"/>
          <p:nvPr/>
        </p:nvSpPr>
        <p:spPr>
          <a:xfrm>
            <a:off x="2681598" y="1018159"/>
            <a:ext cx="87548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</a:t>
            </a:r>
            <a:endParaRPr lang="en-US" sz="45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3557087" y="1407315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247751" y="1005123"/>
            <a:ext cx="146949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Na</a:t>
            </a:r>
            <a:r>
              <a:rPr lang="en-US" sz="4500" baseline="-25000" dirty="0" smtClean="0"/>
              <a:t>2</a:t>
            </a:r>
            <a:r>
              <a:rPr lang="en-US" sz="4500" dirty="0" smtClean="0"/>
              <a:t>O</a:t>
            </a:r>
            <a:endParaRPr lang="en-US" sz="4500" dirty="0"/>
          </a:p>
        </p:txBody>
      </p:sp>
      <p:sp>
        <p:nvSpPr>
          <p:cNvPr id="22" name="TextBox 21"/>
          <p:cNvSpPr txBox="1"/>
          <p:nvPr/>
        </p:nvSpPr>
        <p:spPr>
          <a:xfrm>
            <a:off x="2450770" y="2731850"/>
            <a:ext cx="110631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+ O</a:t>
            </a:r>
            <a:endParaRPr lang="en-US" sz="4500" dirty="0"/>
          </a:p>
        </p:txBody>
      </p:sp>
      <p:sp>
        <p:nvSpPr>
          <p:cNvPr id="23" name="TextBox 22"/>
          <p:cNvSpPr txBox="1"/>
          <p:nvPr/>
        </p:nvSpPr>
        <p:spPr>
          <a:xfrm>
            <a:off x="7430741" y="1010426"/>
            <a:ext cx="54474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H</a:t>
            </a:r>
            <a:endParaRPr lang="en-US" sz="4500" dirty="0"/>
          </a:p>
        </p:txBody>
      </p:sp>
      <p:sp>
        <p:nvSpPr>
          <p:cNvPr id="25" name="TextBox 24"/>
          <p:cNvSpPr txBox="1"/>
          <p:nvPr/>
        </p:nvSpPr>
        <p:spPr>
          <a:xfrm>
            <a:off x="5610911" y="2731850"/>
            <a:ext cx="110631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+ H</a:t>
            </a:r>
            <a:endParaRPr lang="en-US" sz="4500" dirty="0"/>
          </a:p>
        </p:txBody>
      </p:sp>
      <p:grpSp>
        <p:nvGrpSpPr>
          <p:cNvPr id="9" name="Group 8"/>
          <p:cNvGrpSpPr/>
          <p:nvPr/>
        </p:nvGrpSpPr>
        <p:grpSpPr>
          <a:xfrm>
            <a:off x="5717995" y="1010773"/>
            <a:ext cx="2304842" cy="784830"/>
            <a:chOff x="5717995" y="1010773"/>
            <a:chExt cx="2304842" cy="784830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5717995" y="1412965"/>
              <a:ext cx="690664" cy="1303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6408659" y="1010773"/>
              <a:ext cx="1614178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500" dirty="0" smtClean="0"/>
                <a:t>NaOH</a:t>
              </a:r>
              <a:endParaRPr lang="en-US" sz="45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7430741" y="1002036"/>
            <a:ext cx="54474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H</a:t>
            </a:r>
            <a:endParaRPr lang="en-US" sz="4500" dirty="0"/>
          </a:p>
        </p:txBody>
      </p:sp>
      <p:sp>
        <p:nvSpPr>
          <p:cNvPr id="32" name="TextBox 31"/>
          <p:cNvSpPr txBox="1"/>
          <p:nvPr/>
        </p:nvSpPr>
        <p:spPr>
          <a:xfrm>
            <a:off x="5617435" y="3729329"/>
            <a:ext cx="165523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+ </a:t>
            </a:r>
            <a:r>
              <a:rPr lang="en-US" sz="4500" dirty="0" smtClean="0"/>
              <a:t>H</a:t>
            </a:r>
            <a:r>
              <a:rPr lang="en-US" sz="4500" baseline="-25000" dirty="0" smtClean="0"/>
              <a:t>2</a:t>
            </a:r>
            <a:r>
              <a:rPr lang="en-US" sz="4500" dirty="0" smtClean="0"/>
              <a:t>O</a:t>
            </a:r>
            <a:endParaRPr lang="en-US" sz="4500" dirty="0"/>
          </a:p>
        </p:txBody>
      </p:sp>
      <p:sp>
        <p:nvSpPr>
          <p:cNvPr id="41" name="TextBox 40"/>
          <p:cNvSpPr txBox="1"/>
          <p:nvPr/>
        </p:nvSpPr>
        <p:spPr>
          <a:xfrm>
            <a:off x="2488750" y="4944985"/>
            <a:ext cx="165523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+ </a:t>
            </a:r>
            <a:r>
              <a:rPr lang="en-US" sz="4500" dirty="0" err="1" smtClean="0"/>
              <a:t>HCl</a:t>
            </a:r>
            <a:endParaRPr lang="en-US" sz="4500" dirty="0"/>
          </a:p>
        </p:txBody>
      </p:sp>
      <p:sp>
        <p:nvSpPr>
          <p:cNvPr id="42" name="TextBox 41"/>
          <p:cNvSpPr txBox="1"/>
          <p:nvPr/>
        </p:nvSpPr>
        <p:spPr>
          <a:xfrm>
            <a:off x="9561954" y="1013457"/>
            <a:ext cx="82194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Cl</a:t>
            </a:r>
            <a:endParaRPr lang="en-US" sz="4500" dirty="0"/>
          </a:p>
        </p:txBody>
      </p:sp>
      <p:sp>
        <p:nvSpPr>
          <p:cNvPr id="43" name="TextBox 42"/>
          <p:cNvSpPr txBox="1"/>
          <p:nvPr/>
        </p:nvSpPr>
        <p:spPr>
          <a:xfrm>
            <a:off x="6015827" y="4926756"/>
            <a:ext cx="165523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+ H</a:t>
            </a:r>
            <a:r>
              <a:rPr lang="en-US" sz="4500" baseline="-25000" dirty="0" smtClean="0"/>
              <a:t>2</a:t>
            </a:r>
            <a:r>
              <a:rPr lang="en-US" sz="4500" dirty="0" smtClean="0"/>
              <a:t>O</a:t>
            </a:r>
            <a:endParaRPr lang="en-US" sz="4500" dirty="0"/>
          </a:p>
        </p:txBody>
      </p:sp>
      <p:sp>
        <p:nvSpPr>
          <p:cNvPr id="38" name="TextBox 37"/>
          <p:cNvSpPr txBox="1"/>
          <p:nvPr/>
        </p:nvSpPr>
        <p:spPr>
          <a:xfrm>
            <a:off x="4969070" y="2702975"/>
            <a:ext cx="176386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+ </a:t>
            </a:r>
            <a:r>
              <a:rPr lang="en-US" sz="4500" dirty="0" err="1" smtClean="0"/>
              <a:t>NaH</a:t>
            </a:r>
            <a:endParaRPr lang="en-US" sz="4500" dirty="0"/>
          </a:p>
        </p:txBody>
      </p:sp>
    </p:spTree>
    <p:extLst>
      <p:ext uri="{BB962C8B-B14F-4D97-AF65-F5344CB8AC3E}">
        <p14:creationId xmlns:p14="http://schemas.microsoft.com/office/powerpoint/2010/main" val="324520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" presetClass="emph" presetSubtype="2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4.44444E-6 L -0.0819 0.2511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2" y="1254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500"/>
                            </p:stCondLst>
                            <p:childTnLst>
                              <p:par>
                                <p:cTn id="24" presetID="22" presetClass="exit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3" presetClass="emph" presetSubtype="2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4.44444E-6 L 0.07135 0.2481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68" y="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xit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11111E-6 L 0.31523 1.11111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5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3" presetClass="emph" presetSubtype="2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59259E-6 L 0.11992 0.39028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0" y="19514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3.33333E-6 L -4.375E-6 0.39884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500"/>
                            </p:stCondLst>
                            <p:childTnLst>
                              <p:par>
                                <p:cTn id="77" presetID="22" presetClass="exit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3" presetClass="emph" presetSubtype="2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7037E-7 L -0.45105 0.57361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52" y="28681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07407E-6 L -0.34296 0.57292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48" y="2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xit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34" grpId="0" animBg="1"/>
      <p:bldP spid="33" grpId="0"/>
      <p:bldP spid="24" grpId="0" animBg="1"/>
      <p:bldP spid="24" grpId="1" animBg="1"/>
      <p:bldP spid="6" grpId="0" animBg="1"/>
      <p:bldP spid="6" grpId="1" animBg="1"/>
      <p:bldP spid="18" grpId="0"/>
      <p:bldP spid="18" grpId="1"/>
      <p:bldP spid="18" grpId="2"/>
      <p:bldP spid="19" grpId="0"/>
      <p:bldP spid="21" grpId="0"/>
      <p:bldP spid="22" grpId="0"/>
      <p:bldP spid="23" grpId="0"/>
      <p:bldP spid="23" grpId="1"/>
      <p:bldP spid="23" grpId="2"/>
      <p:bldP spid="25" grpId="0"/>
      <p:bldP spid="28" grpId="0"/>
      <p:bldP spid="28" grpId="1"/>
      <p:bldP spid="28" grpId="2"/>
      <p:bldP spid="32" grpId="0"/>
      <p:bldP spid="41" grpId="0"/>
      <p:bldP spid="42" grpId="0"/>
      <p:bldP spid="42" grpId="1"/>
      <p:bldP spid="42" grpId="2"/>
      <p:bldP spid="43" grpId="0"/>
      <p:bldP spid="38" grpId="0"/>
      <p:bldP spid="3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2503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889324" y="2967335"/>
            <a:ext cx="441338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Venuri 2010" panose="02020500000000000000" pitchFamily="18" charset="0"/>
              </a:rPr>
              <a:t>ქიმიური გარდაქმნები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Venuri 2010" panose="02020500000000000000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72051" y="3119735"/>
            <a:ext cx="53527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3600" dirty="0" smtClean="0">
                <a:latin typeface="BPG DedaEna" panose="020B0604020202020204" pitchFamily="34" charset="0"/>
              </a:rPr>
              <a:t>დამოუკიდებელი სამუშაო</a:t>
            </a:r>
            <a:endParaRPr lang="en-US" sz="3600" dirty="0">
              <a:latin typeface="BPG DedaEna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4837" y="1014888"/>
            <a:ext cx="87548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Ca</a:t>
            </a:r>
            <a:endParaRPr lang="en-US" sz="45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800326" y="1400785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601836" y="1014888"/>
            <a:ext cx="146949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err="1" smtClean="0"/>
              <a:t>CaO</a:t>
            </a:r>
            <a:endParaRPr lang="en-US" sz="45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803462" y="1400785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595727" y="1014888"/>
            <a:ext cx="21079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Ca(OH)</a:t>
            </a:r>
            <a:r>
              <a:rPr lang="en-US" sz="4500" baseline="-25000" dirty="0" smtClean="0"/>
              <a:t>2</a:t>
            </a:r>
            <a:endParaRPr lang="en-US" sz="4500" baseline="-250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7563661" y="1400785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58700" y="1014888"/>
            <a:ext cx="161417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CaCl</a:t>
            </a:r>
            <a:r>
              <a:rPr lang="en-US" sz="4500" baseline="-25000" dirty="0" smtClean="0"/>
              <a:t>2</a:t>
            </a:r>
            <a:endParaRPr lang="en-US" sz="4500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1924837" y="2178547"/>
            <a:ext cx="87548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P</a:t>
            </a:r>
            <a:endParaRPr lang="en-US" sz="4500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800326" y="2564444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01836" y="2178547"/>
            <a:ext cx="146949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P</a:t>
            </a:r>
            <a:r>
              <a:rPr lang="en-US" sz="4500" baseline="-25000" dirty="0" smtClean="0"/>
              <a:t>2</a:t>
            </a:r>
            <a:r>
              <a:rPr lang="en-US" sz="4500" dirty="0" smtClean="0"/>
              <a:t>O</a:t>
            </a:r>
            <a:r>
              <a:rPr lang="en-US" sz="4500" baseline="-25000" dirty="0" smtClean="0"/>
              <a:t>5</a:t>
            </a:r>
            <a:endParaRPr lang="en-US" sz="4500" baseline="-25000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803462" y="2564444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631353" y="2178547"/>
            <a:ext cx="169574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H</a:t>
            </a:r>
            <a:r>
              <a:rPr lang="en-US" sz="4500" baseline="-25000" dirty="0" smtClean="0"/>
              <a:t>3</a:t>
            </a:r>
            <a:r>
              <a:rPr lang="en-US" sz="4500" dirty="0" smtClean="0"/>
              <a:t>PO</a:t>
            </a:r>
            <a:r>
              <a:rPr lang="en-US" sz="4500" baseline="-25000" dirty="0" smtClean="0"/>
              <a:t>4</a:t>
            </a:r>
            <a:endParaRPr lang="en-US" sz="4500" baseline="-25000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7468661" y="2564444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263699" y="2178547"/>
            <a:ext cx="241751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Ca</a:t>
            </a:r>
            <a:r>
              <a:rPr lang="en-US" sz="4500" baseline="-25000" dirty="0" smtClean="0"/>
              <a:t>3</a:t>
            </a:r>
            <a:r>
              <a:rPr lang="en-US" sz="4500" dirty="0" smtClean="0"/>
              <a:t>(PO</a:t>
            </a:r>
            <a:r>
              <a:rPr lang="en-US" sz="4500" baseline="-25000" dirty="0" smtClean="0"/>
              <a:t>4</a:t>
            </a:r>
            <a:r>
              <a:rPr lang="en-US" sz="4500" dirty="0" smtClean="0"/>
              <a:t>)</a:t>
            </a:r>
            <a:r>
              <a:rPr lang="en-US" sz="4500" baseline="-25000" dirty="0" smtClean="0"/>
              <a:t>2</a:t>
            </a:r>
            <a:endParaRPr lang="en-US" sz="4500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1923818" y="3423004"/>
            <a:ext cx="108088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K</a:t>
            </a:r>
            <a:r>
              <a:rPr lang="en-US" sz="4500" baseline="-25000" dirty="0" smtClean="0"/>
              <a:t>2</a:t>
            </a:r>
            <a:r>
              <a:rPr lang="en-US" sz="4500" dirty="0" smtClean="0"/>
              <a:t>O</a:t>
            </a:r>
            <a:endParaRPr lang="en-US" sz="4500" dirty="0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3087828" y="3808901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835366" y="3423004"/>
            <a:ext cx="157096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K</a:t>
            </a:r>
            <a:r>
              <a:rPr lang="en-US" sz="4500" baseline="-25000" dirty="0" smtClean="0"/>
              <a:t>2</a:t>
            </a:r>
            <a:r>
              <a:rPr lang="en-US" sz="4500" dirty="0" smtClean="0"/>
              <a:t>CO</a:t>
            </a:r>
            <a:r>
              <a:rPr lang="en-US" sz="4500" baseline="-25000" dirty="0" smtClean="0"/>
              <a:t>3</a:t>
            </a:r>
            <a:endParaRPr lang="en-US" sz="4500" baseline="-25000" dirty="0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5304714" y="3808901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001980" y="3423004"/>
            <a:ext cx="100451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err="1" smtClean="0"/>
              <a:t>KCl</a:t>
            </a:r>
            <a:endParaRPr lang="en-US" sz="4500" baseline="-25000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7129744" y="3808901"/>
            <a:ext cx="690664" cy="13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945589" y="3423004"/>
            <a:ext cx="60945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/>
              <a:t>K</a:t>
            </a:r>
            <a:endParaRPr lang="en-US" sz="4500" baseline="-25000" dirty="0"/>
          </a:p>
        </p:txBody>
      </p:sp>
    </p:spTree>
    <p:extLst>
      <p:ext uri="{BB962C8B-B14F-4D97-AF65-F5344CB8AC3E}">
        <p14:creationId xmlns:p14="http://schemas.microsoft.com/office/powerpoint/2010/main" val="409094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4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3.7037E-7 L 0 -0.43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690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500"/>
                            </p:stCondLst>
                            <p:childTnLst>
                              <p:par>
                                <p:cTn id="16" presetID="10" presetClass="entr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47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25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75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25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75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75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325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3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375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4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425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625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6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675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7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725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4" grpId="1"/>
      <p:bldP spid="4" grpId="1"/>
      <p:bldP spid="4" grpId="2"/>
      <p:bldP spid="3" grpId="0"/>
      <p:bldP spid="12" grpId="0"/>
      <p:bldP spid="15" grpId="0"/>
      <p:bldP spid="17" grpId="0"/>
      <p:bldP spid="18" grpId="0"/>
      <p:bldP spid="20" grpId="0"/>
      <p:bldP spid="22" grpId="0"/>
      <p:bldP spid="24" grpId="0"/>
      <p:bldP spid="25" grpId="0"/>
      <p:bldP spid="27" grpId="0"/>
      <p:bldP spid="29" grpId="0"/>
      <p:bldP spid="3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52</Words>
  <Application>Microsoft Office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BPG DedaEna</vt:lpstr>
      <vt:lpstr>BPG Venuri 2010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WIN7U</dc:creator>
  <cp:lastModifiedBy>user</cp:lastModifiedBy>
  <cp:revision>173</cp:revision>
  <dcterms:created xsi:type="dcterms:W3CDTF">2014-10-19T08:02:26Z</dcterms:created>
  <dcterms:modified xsi:type="dcterms:W3CDTF">2017-10-15T21:27:17Z</dcterms:modified>
</cp:coreProperties>
</file>