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BPG DedaEna" panose="020B0604020202020204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  <p:embeddedFont>
      <p:font typeface="Sylfaen" panose="010A0502050306030303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0046D2"/>
    <a:srgbClr val="F9AFAD"/>
    <a:srgbClr val="B4C7E7"/>
    <a:srgbClr val="FFC000"/>
    <a:srgbClr val="BC8C00"/>
    <a:srgbClr val="2100A5"/>
    <a:srgbClr val="0000CC"/>
    <a:srgbClr val="000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6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5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2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3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2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5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68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39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9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78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1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3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9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5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2683-E175-490E-81AE-1975972E1015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013A-1293-4FB0-9285-129986CE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1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55133" y="1257300"/>
            <a:ext cx="6284119" cy="3314700"/>
          </a:xfrm>
          <a:prstGeom prst="roundRect">
            <a:avLst>
              <a:gd name="adj" fmla="val 5631"/>
            </a:avLst>
          </a:prstGeom>
          <a:gradFill flip="none" rotWithShape="1">
            <a:gsLst>
              <a:gs pos="0">
                <a:srgbClr val="D6E6F6"/>
              </a:gs>
              <a:gs pos="62000">
                <a:srgbClr val="93BEE9"/>
              </a:gs>
              <a:gs pos="100000">
                <a:srgbClr val="D0E6FB"/>
              </a:gs>
            </a:gsLst>
            <a:lin ang="0" scaled="1"/>
            <a:tileRect/>
          </a:gradFill>
          <a:ln w="6350">
            <a:solidFill>
              <a:schemeClr val="tx1"/>
            </a:solidFill>
          </a:ln>
          <a:effectLst>
            <a:glow rad="101600">
              <a:schemeClr val="tx1"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048081" y="1644980"/>
            <a:ext cx="6081572" cy="2815528"/>
          </a:xfrm>
          <a:prstGeom prst="rect">
            <a:avLst/>
          </a:prstGeom>
          <a:solidFill>
            <a:srgbClr val="F0F0F0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5225" y="1300118"/>
            <a:ext cx="2864320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5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Microsoft PowerPoint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34520" y="2992838"/>
            <a:ext cx="9144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cs typeface="Arial" panose="020B0604020202020204" pitchFamily="34" charset="0"/>
              </a:rPr>
              <a:t>Shift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37189" y="2992838"/>
            <a:ext cx="51435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cs typeface="Arial" panose="020B0604020202020204" pitchFamily="34" charset="0"/>
              </a:rPr>
              <a:t>F5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3394190" y="3165718"/>
            <a:ext cx="111443" cy="111443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n>
                <a:solidFill>
                  <a:prstClr val="black"/>
                </a:solidFill>
              </a:ln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6410" y="2971801"/>
            <a:ext cx="3577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9109" y="3102355"/>
            <a:ext cx="3788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350" dirty="0">
                <a:solidFill>
                  <a:prstClr val="black"/>
                </a:solidFill>
              </a:rPr>
              <a:t>პრეზენტაციის </a:t>
            </a:r>
            <a:r>
              <a:rPr lang="ka-GE" sz="1350" u="sng" dirty="0">
                <a:solidFill>
                  <a:prstClr val="black"/>
                </a:solidFill>
              </a:rPr>
              <a:t>მონიშნული სლაიდიდან</a:t>
            </a:r>
            <a:r>
              <a:rPr lang="ka-GE" sz="1350" dirty="0">
                <a:solidFill>
                  <a:prstClr val="black"/>
                </a:solidFill>
              </a:rPr>
              <a:t> გაშვება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7189" y="3810000"/>
            <a:ext cx="51435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cs typeface="Arial" panose="020B0604020202020204" pitchFamily="34" charset="0"/>
              </a:rPr>
              <a:t>F5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9108" y="3919517"/>
            <a:ext cx="28809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350" dirty="0">
                <a:solidFill>
                  <a:prstClr val="black"/>
                </a:solidFill>
              </a:rPr>
              <a:t>პრეზენაციის </a:t>
            </a:r>
            <a:r>
              <a:rPr lang="ka-GE" sz="1350" u="sng" dirty="0">
                <a:solidFill>
                  <a:prstClr val="black"/>
                </a:solidFill>
              </a:rPr>
              <a:t>დასაწყისიდან</a:t>
            </a:r>
            <a:r>
              <a:rPr lang="ka-GE" sz="1350" dirty="0">
                <a:solidFill>
                  <a:prstClr val="black"/>
                </a:solidFill>
              </a:rPr>
              <a:t> გაშვება</a:t>
            </a: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28" y="2048089"/>
            <a:ext cx="5316173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94" y="1699094"/>
            <a:ext cx="1195867" cy="10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ip dir="r"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9706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79762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3158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4e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1691883" cy="1377884"/>
            <a:chOff x="273764" y="2665158"/>
            <a:chExt cx="1691883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3152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4e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703606" cy="1377884"/>
            <a:chOff x="4779089" y="2665157"/>
            <a:chExt cx="1703606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0200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45563" y="2381810"/>
            <a:ext cx="135325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65323" y="0"/>
            <a:ext cx="0" cy="685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72245" y="3458311"/>
            <a:ext cx="270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472245" y="4372710"/>
            <a:ext cx="2703450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72245" y="5287109"/>
            <a:ext cx="2703450" cy="0"/>
          </a:xfrm>
          <a:prstGeom prst="line">
            <a:avLst/>
          </a:prstGeom>
          <a:ln w="19050">
            <a:solidFill>
              <a:srgbClr val="210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472245" y="6224954"/>
            <a:ext cx="270345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472245" y="2543912"/>
            <a:ext cx="270345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72245" y="1629513"/>
            <a:ext cx="2703450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72245" y="703391"/>
            <a:ext cx="270345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566995" y="4073771"/>
            <a:ext cx="737589" cy="550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1‒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566995" y="3171096"/>
            <a:ext cx="737589" cy="5509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566995" y="4999892"/>
            <a:ext cx="737589" cy="5509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100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2‒</a:t>
            </a:r>
            <a:endParaRPr lang="en-US" sz="3200" dirty="0">
              <a:solidFill>
                <a:srgbClr val="2100A5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566995" y="5937736"/>
            <a:ext cx="737589" cy="550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3‒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06379" y="408474"/>
            <a:ext cx="737589" cy="550985"/>
          </a:xfrm>
          <a:prstGeom prst="roundRect">
            <a:avLst/>
          </a:prstGeom>
          <a:solidFill>
            <a:srgbClr val="F4878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606379" y="1334595"/>
            <a:ext cx="737589" cy="550985"/>
          </a:xfrm>
          <a:prstGeom prst="roundRect">
            <a:avLst/>
          </a:prstGeom>
          <a:solidFill>
            <a:srgbClr val="F9AF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606379" y="2272439"/>
            <a:ext cx="737589" cy="550985"/>
          </a:xfrm>
          <a:prstGeom prst="roundRect">
            <a:avLst/>
          </a:prstGeom>
          <a:solidFill>
            <a:srgbClr val="FBD8D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endParaRPr lang="en-US" sz="3200" dirty="0">
              <a:solidFill>
                <a:srgbClr val="8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550155" y="2766964"/>
            <a:ext cx="1335804" cy="1335804"/>
            <a:chOff x="10550155" y="2766964"/>
            <a:chExt cx="1335804" cy="1335804"/>
          </a:xfrm>
        </p:grpSpPr>
        <p:sp>
          <p:nvSpPr>
            <p:cNvPr id="25" name="Rounded Rectangle 24"/>
            <p:cNvSpPr/>
            <p:nvPr/>
          </p:nvSpPr>
          <p:spPr>
            <a:xfrm>
              <a:off x="10550155" y="2766964"/>
              <a:ext cx="1335804" cy="13358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023132" y="3215758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673946" y="2865661"/>
            <a:ext cx="1089010" cy="1146898"/>
            <a:chOff x="10673946" y="2865661"/>
            <a:chExt cx="1089010" cy="1146898"/>
          </a:xfrm>
        </p:grpSpPr>
        <p:sp>
          <p:nvSpPr>
            <p:cNvPr id="77" name="Rounded Rectangle 76"/>
            <p:cNvSpPr/>
            <p:nvPr/>
          </p:nvSpPr>
          <p:spPr>
            <a:xfrm>
              <a:off x="10673946" y="2865661"/>
              <a:ext cx="324112" cy="335136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1057157" y="2865661"/>
              <a:ext cx="324112" cy="335136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1436463" y="2865661"/>
              <a:ext cx="324112" cy="335136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0678974" y="3275513"/>
              <a:ext cx="324112" cy="335136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1436463" y="3275513"/>
              <a:ext cx="324112" cy="335136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0679444" y="3677423"/>
              <a:ext cx="324112" cy="335136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1057157" y="3677423"/>
              <a:ext cx="324112" cy="335136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1438844" y="3677423"/>
              <a:ext cx="324112" cy="335136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331550" y="2273128"/>
            <a:ext cx="5661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0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678974" y="3272333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1057157" y="2862255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1057157" y="3679275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669433" y="2869029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1436463" y="2867109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678974" y="3681886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1446004" y="3679966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5A5A7-F6A6-486A-B645-2143A65AEE84}"/>
              </a:ext>
            </a:extLst>
          </p:cNvPr>
          <p:cNvSpPr/>
          <p:nvPr/>
        </p:nvSpPr>
        <p:spPr>
          <a:xfrm>
            <a:off x="252253" y="90160"/>
            <a:ext cx="6267907" cy="386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CC856-BDED-4D1E-BE1F-574F6955D9D7}"/>
              </a:ext>
            </a:extLst>
          </p:cNvPr>
          <p:cNvSpPr/>
          <p:nvPr/>
        </p:nvSpPr>
        <p:spPr>
          <a:xfrm>
            <a:off x="6541671" y="157018"/>
            <a:ext cx="2206749" cy="186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Top Corners One Rounded and One Snipped 58">
            <a:extLst>
              <a:ext uri="{FF2B5EF4-FFF2-40B4-BE49-F238E27FC236}">
                <a16:creationId xmlns:a16="http://schemas.microsoft.com/office/drawing/2014/main" id="{63E69328-2E0F-43CD-93B3-19076B3681CD}"/>
              </a:ext>
            </a:extLst>
          </p:cNvPr>
          <p:cNvSpPr/>
          <p:nvPr/>
        </p:nvSpPr>
        <p:spPr>
          <a:xfrm>
            <a:off x="2326451" y="2505712"/>
            <a:ext cx="2816672" cy="1958490"/>
          </a:xfrm>
          <a:prstGeom prst="snip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B0BE11-B4E4-4F9B-8C17-B106F0F8BECF}"/>
              </a:ext>
            </a:extLst>
          </p:cNvPr>
          <p:cNvGrpSpPr/>
          <p:nvPr/>
        </p:nvGrpSpPr>
        <p:grpSpPr>
          <a:xfrm>
            <a:off x="2614706" y="2836755"/>
            <a:ext cx="2095671" cy="1348228"/>
            <a:chOff x="4950412" y="3202062"/>
            <a:chExt cx="2095671" cy="1348228"/>
          </a:xfrm>
        </p:grpSpPr>
        <p:sp>
          <p:nvSpPr>
            <p:cNvPr id="61" name="S">
              <a:extLst>
                <a:ext uri="{FF2B5EF4-FFF2-40B4-BE49-F238E27FC236}">
                  <a16:creationId xmlns:a16="http://schemas.microsoft.com/office/drawing/2014/main" id="{AFF57E83-2203-4E4C-A70B-0380F6325888}"/>
                </a:ext>
              </a:extLst>
            </p:cNvPr>
            <p:cNvSpPr txBox="1"/>
            <p:nvPr/>
          </p:nvSpPr>
          <p:spPr>
            <a:xfrm>
              <a:off x="4950412" y="3419220"/>
              <a:ext cx="8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anose="02050604050505020204" pitchFamily="18" charset="0"/>
                </a:rPr>
                <a:t>S</a:t>
              </a:r>
            </a:p>
          </p:txBody>
        </p:sp>
        <p:pic>
          <p:nvPicPr>
            <p:cNvPr id="63" name="1st shell">
              <a:extLst>
                <a:ext uri="{FF2B5EF4-FFF2-40B4-BE49-F238E27FC236}">
                  <a16:creationId xmlns:a16="http://schemas.microsoft.com/office/drawing/2014/main" id="{C5FE54DC-EB13-4276-84F9-2EBEC84D6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4320" y="3225508"/>
              <a:ext cx="384081" cy="1310754"/>
            </a:xfrm>
            <a:prstGeom prst="rect">
              <a:avLst/>
            </a:prstGeom>
          </p:spPr>
        </p:pic>
        <p:grpSp>
          <p:nvGrpSpPr>
            <p:cNvPr id="64" name="1st shell electrons">
              <a:extLst>
                <a:ext uri="{FF2B5EF4-FFF2-40B4-BE49-F238E27FC236}">
                  <a16:creationId xmlns:a16="http://schemas.microsoft.com/office/drawing/2014/main" id="{4886198C-8E41-498E-883C-4D571625B1A9}"/>
                </a:ext>
              </a:extLst>
            </p:cNvPr>
            <p:cNvGrpSpPr/>
            <p:nvPr/>
          </p:nvGrpSpPr>
          <p:grpSpPr>
            <a:xfrm>
              <a:off x="5997011" y="3703233"/>
              <a:ext cx="272375" cy="369332"/>
              <a:chOff x="4066398" y="3312000"/>
              <a:chExt cx="272375" cy="369332"/>
            </a:xfrm>
          </p:grpSpPr>
          <p:sp>
            <p:nvSpPr>
              <p:cNvPr id="73" name="Rounded Rectangle 25">
                <a:extLst>
                  <a:ext uri="{FF2B5EF4-FFF2-40B4-BE49-F238E27FC236}">
                    <a16:creationId xmlns:a16="http://schemas.microsoft.com/office/drawing/2014/main" id="{3C5194BE-BAA3-460C-8763-12231A7C7CDA}"/>
                  </a:ext>
                </a:extLst>
              </p:cNvPr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4A9BD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4" name="2">
                <a:extLst>
                  <a:ext uri="{FF2B5EF4-FFF2-40B4-BE49-F238E27FC236}">
                    <a16:creationId xmlns:a16="http://schemas.microsoft.com/office/drawing/2014/main" id="{433471DE-DBD9-4BE8-B653-2DE8C2B4F40D}"/>
                  </a:ext>
                </a:extLst>
              </p:cNvPr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</a:rPr>
                  <a:t>2</a:t>
                </a:r>
              </a:p>
            </p:txBody>
          </p:sp>
        </p:grpSp>
        <p:sp>
          <p:nvSpPr>
            <p:cNvPr id="65" name="20P box">
              <a:extLst>
                <a:ext uri="{FF2B5EF4-FFF2-40B4-BE49-F238E27FC236}">
                  <a16:creationId xmlns:a16="http://schemas.microsoft.com/office/drawing/2014/main" id="{D59D1CDE-10B1-4047-AB30-5CB1479061BD}"/>
                </a:ext>
              </a:extLst>
            </p:cNvPr>
            <p:cNvSpPr/>
            <p:nvPr/>
          </p:nvSpPr>
          <p:spPr>
            <a:xfrm>
              <a:off x="5090317" y="3225508"/>
              <a:ext cx="517486" cy="303877"/>
            </a:xfrm>
            <a:prstGeom prst="roundRect">
              <a:avLst/>
            </a:prstGeom>
            <a:solidFill>
              <a:srgbClr val="DF2E28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6" name="20P">
              <a:extLst>
                <a:ext uri="{FF2B5EF4-FFF2-40B4-BE49-F238E27FC236}">
                  <a16:creationId xmlns:a16="http://schemas.microsoft.com/office/drawing/2014/main" id="{F89F3E92-94B1-482F-9858-44E0B24739C3}"/>
                </a:ext>
              </a:extLst>
            </p:cNvPr>
            <p:cNvSpPr txBox="1"/>
            <p:nvPr/>
          </p:nvSpPr>
          <p:spPr>
            <a:xfrm>
              <a:off x="5062321" y="3202062"/>
              <a:ext cx="572748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16P</a:t>
              </a:r>
            </a:p>
          </p:txBody>
        </p:sp>
        <p:pic>
          <p:nvPicPr>
            <p:cNvPr id="68" name="2d shell">
              <a:extLst>
                <a:ext uri="{FF2B5EF4-FFF2-40B4-BE49-F238E27FC236}">
                  <a16:creationId xmlns:a16="http://schemas.microsoft.com/office/drawing/2014/main" id="{CAAC7CE5-9CE0-41F2-9D52-E95DB6A09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8233" y="3232522"/>
              <a:ext cx="384081" cy="1310754"/>
            </a:xfrm>
            <a:prstGeom prst="rect">
              <a:avLst/>
            </a:prstGeom>
          </p:spPr>
        </p:pic>
        <p:grpSp>
          <p:nvGrpSpPr>
            <p:cNvPr id="69" name="2d shell electrons">
              <a:extLst>
                <a:ext uri="{FF2B5EF4-FFF2-40B4-BE49-F238E27FC236}">
                  <a16:creationId xmlns:a16="http://schemas.microsoft.com/office/drawing/2014/main" id="{279BE4DC-32A5-4F8A-9E2E-8E927E19A591}"/>
                </a:ext>
              </a:extLst>
            </p:cNvPr>
            <p:cNvGrpSpPr/>
            <p:nvPr/>
          </p:nvGrpSpPr>
          <p:grpSpPr>
            <a:xfrm>
              <a:off x="6390924" y="3702627"/>
              <a:ext cx="272375" cy="369332"/>
              <a:chOff x="4066398" y="3312000"/>
              <a:chExt cx="272375" cy="369332"/>
            </a:xfrm>
          </p:grpSpPr>
          <p:sp>
            <p:nvSpPr>
              <p:cNvPr id="71" name="Rounded Rectangle 54">
                <a:extLst>
                  <a:ext uri="{FF2B5EF4-FFF2-40B4-BE49-F238E27FC236}">
                    <a16:creationId xmlns:a16="http://schemas.microsoft.com/office/drawing/2014/main" id="{7DAA7263-22E9-4BD4-B070-628820681285}"/>
                  </a:ext>
                </a:extLst>
              </p:cNvPr>
              <p:cNvSpPr/>
              <p:nvPr/>
            </p:nvSpPr>
            <p:spPr>
              <a:xfrm>
                <a:off x="4095582" y="3364414"/>
                <a:ext cx="243191" cy="251463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4A9BD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2" name="8">
                <a:extLst>
                  <a:ext uri="{FF2B5EF4-FFF2-40B4-BE49-F238E27FC236}">
                    <a16:creationId xmlns:a16="http://schemas.microsoft.com/office/drawing/2014/main" id="{4C856282-DBB4-440A-B654-9346FEAC1596}"/>
                  </a:ext>
                </a:extLst>
              </p:cNvPr>
              <p:cNvSpPr txBox="1"/>
              <p:nvPr/>
            </p:nvSpPr>
            <p:spPr>
              <a:xfrm>
                <a:off x="4066398" y="3312000"/>
                <a:ext cx="262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</a:rPr>
                  <a:t>8</a:t>
                </a:r>
              </a:p>
            </p:txBody>
          </p:sp>
        </p:grpSp>
        <p:pic>
          <p:nvPicPr>
            <p:cNvPr id="70" name="3d shell">
              <a:extLst>
                <a:ext uri="{FF2B5EF4-FFF2-40B4-BE49-F238E27FC236}">
                  <a16:creationId xmlns:a16="http://schemas.microsoft.com/office/drawing/2014/main" id="{3295100B-3EBB-48D8-9030-F14C4EF4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2002" y="3239536"/>
              <a:ext cx="384081" cy="1310754"/>
            </a:xfrm>
            <a:prstGeom prst="rect">
              <a:avLst/>
            </a:prstGeom>
          </p:spPr>
        </p:pic>
      </p:grpSp>
      <p:sp>
        <p:nvSpPr>
          <p:cNvPr id="76" name="Rounded Rectangle 64">
            <a:extLst>
              <a:ext uri="{FF2B5EF4-FFF2-40B4-BE49-F238E27FC236}">
                <a16:creationId xmlns:a16="http://schemas.microsoft.com/office/drawing/2014/main" id="{9A253F0D-D54C-4EDD-9EEF-051698ED77CA}"/>
              </a:ext>
            </a:extLst>
          </p:cNvPr>
          <p:cNvSpPr/>
          <p:nvPr/>
        </p:nvSpPr>
        <p:spPr>
          <a:xfrm>
            <a:off x="4489235" y="3389734"/>
            <a:ext cx="243191" cy="2514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9C960F-B868-4920-BA96-BE876CB3C407}"/>
              </a:ext>
            </a:extLst>
          </p:cNvPr>
          <p:cNvSpPr txBox="1"/>
          <p:nvPr/>
        </p:nvSpPr>
        <p:spPr>
          <a:xfrm>
            <a:off x="4460051" y="3337320"/>
            <a:ext cx="26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057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autoRev="1" fill="remov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4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autoRev="1" fill="remov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9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autoRev="1" fill="remov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4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autoRev="1" fill="remov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9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autoRev="1" fill="remov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4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5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00" autoRev="1" fill="remov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9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3216 0.37917 " pathEditMode="relative" rAng="0" ptsTypes="AA">
                                      <p:cBhvr>
                                        <p:cTn id="173" dur="20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0" grpId="0"/>
      <p:bldP spid="30" grpId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3" grpId="0" animBg="1"/>
      <p:bldP spid="3" grpId="1" animBg="1"/>
      <p:bldP spid="4" grpId="0" animBg="1"/>
      <p:bldP spid="4" grpId="1" animBg="1"/>
      <p:bldP spid="59" grpId="0" animBg="1"/>
      <p:bldP spid="76" grpId="0" animBg="1"/>
      <p:bldP spid="76" grpId="1" animBg="1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9706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79762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3158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4e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 hidden="1"/>
          <p:cNvGrpSpPr/>
          <p:nvPr/>
        </p:nvGrpSpPr>
        <p:grpSpPr>
          <a:xfrm>
            <a:off x="273764" y="2665158"/>
            <a:ext cx="1691883" cy="1377884"/>
            <a:chOff x="273764" y="2665158"/>
            <a:chExt cx="1691883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3152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 hidden="1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 hidden="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4e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 hidden="1"/>
          <p:cNvGrpSpPr/>
          <p:nvPr/>
        </p:nvGrpSpPr>
        <p:grpSpPr>
          <a:xfrm>
            <a:off x="4779089" y="2665157"/>
            <a:ext cx="1703606" cy="1377884"/>
            <a:chOff x="4779089" y="2665157"/>
            <a:chExt cx="1703606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0200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45563" y="2381810"/>
            <a:ext cx="135325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65323" y="0"/>
            <a:ext cx="0" cy="685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72245" y="3458311"/>
            <a:ext cx="270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472245" y="4372710"/>
            <a:ext cx="2703450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72245" y="5287109"/>
            <a:ext cx="2703450" cy="0"/>
          </a:xfrm>
          <a:prstGeom prst="line">
            <a:avLst/>
          </a:prstGeom>
          <a:ln w="19050">
            <a:solidFill>
              <a:srgbClr val="210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472245" y="6224954"/>
            <a:ext cx="270345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472245" y="2543912"/>
            <a:ext cx="270345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72245" y="1629513"/>
            <a:ext cx="2703450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72245" y="703391"/>
            <a:ext cx="270345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566995" y="4073771"/>
            <a:ext cx="737589" cy="550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1‒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566995" y="3171096"/>
            <a:ext cx="737589" cy="5509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566995" y="4999892"/>
            <a:ext cx="737589" cy="5509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100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2‒</a:t>
            </a:r>
            <a:endParaRPr lang="en-US" sz="3200" dirty="0">
              <a:solidFill>
                <a:srgbClr val="2100A5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566995" y="5937736"/>
            <a:ext cx="737589" cy="550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3‒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06379" y="408474"/>
            <a:ext cx="737589" cy="550985"/>
          </a:xfrm>
          <a:prstGeom prst="roundRect">
            <a:avLst/>
          </a:prstGeom>
          <a:solidFill>
            <a:srgbClr val="F4878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606379" y="1334595"/>
            <a:ext cx="737589" cy="550985"/>
          </a:xfrm>
          <a:prstGeom prst="roundRect">
            <a:avLst/>
          </a:prstGeom>
          <a:solidFill>
            <a:srgbClr val="F9AF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606379" y="2272439"/>
            <a:ext cx="737589" cy="550985"/>
          </a:xfrm>
          <a:prstGeom prst="roundRect">
            <a:avLst/>
          </a:prstGeom>
          <a:solidFill>
            <a:srgbClr val="FBD8D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31550" y="2273128"/>
            <a:ext cx="5661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50155" y="2766964"/>
            <a:ext cx="1335804" cy="1335804"/>
            <a:chOff x="10550155" y="2766964"/>
            <a:chExt cx="1335804" cy="1335804"/>
          </a:xfrm>
        </p:grpSpPr>
        <p:grpSp>
          <p:nvGrpSpPr>
            <p:cNvPr id="31" name="Group 30"/>
            <p:cNvGrpSpPr/>
            <p:nvPr/>
          </p:nvGrpSpPr>
          <p:grpSpPr>
            <a:xfrm>
              <a:off x="10550155" y="2766964"/>
              <a:ext cx="1335804" cy="1335804"/>
              <a:chOff x="10550155" y="2766964"/>
              <a:chExt cx="1335804" cy="133580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0550155" y="2766964"/>
                <a:ext cx="1335804" cy="1335804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023132" y="3215758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4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0673946" y="2865661"/>
              <a:ext cx="1089010" cy="1146898"/>
              <a:chOff x="10673946" y="2865661"/>
              <a:chExt cx="1089010" cy="1146898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10673946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11057157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11436463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0678974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1436463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106794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11057157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114388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1" name="Rounded Rectangle 90"/>
            <p:cNvSpPr/>
            <p:nvPr/>
          </p:nvSpPr>
          <p:spPr>
            <a:xfrm>
              <a:off x="10678974" y="3272333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1057157" y="2862255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1057157" y="3679275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0669433" y="286902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1436463" y="286710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0678974" y="3681886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1446004" y="3679966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</p:grpSp>
      <p:sp>
        <p:nvSpPr>
          <p:cNvPr id="59" name="-"/>
          <p:cNvSpPr/>
          <p:nvPr/>
        </p:nvSpPr>
        <p:spPr>
          <a:xfrm>
            <a:off x="8377952" y="2208870"/>
            <a:ext cx="4732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‒</a:t>
            </a:r>
          </a:p>
        </p:txBody>
      </p:sp>
    </p:spTree>
    <p:extLst>
      <p:ext uri="{BB962C8B-B14F-4D97-AF65-F5344CB8AC3E}">
        <p14:creationId xmlns:p14="http://schemas.microsoft.com/office/powerpoint/2010/main" val="26888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0.1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9706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79762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3158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4e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 hidden="1"/>
          <p:cNvGrpSpPr/>
          <p:nvPr/>
        </p:nvGrpSpPr>
        <p:grpSpPr>
          <a:xfrm>
            <a:off x="273764" y="2665158"/>
            <a:ext cx="1691883" cy="1377884"/>
            <a:chOff x="273764" y="2665158"/>
            <a:chExt cx="1691883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3152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 hidden="1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 hidden="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4e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 hidden="1"/>
          <p:cNvGrpSpPr/>
          <p:nvPr/>
        </p:nvGrpSpPr>
        <p:grpSpPr>
          <a:xfrm>
            <a:off x="4779089" y="2665157"/>
            <a:ext cx="1703606" cy="1377884"/>
            <a:chOff x="4779089" y="2665157"/>
            <a:chExt cx="1703606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0200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45563" y="2381810"/>
            <a:ext cx="135325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65323" y="0"/>
            <a:ext cx="0" cy="685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72245" y="3458311"/>
            <a:ext cx="270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472245" y="4372710"/>
            <a:ext cx="2703450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72245" y="5287109"/>
            <a:ext cx="2703450" cy="0"/>
          </a:xfrm>
          <a:prstGeom prst="line">
            <a:avLst/>
          </a:prstGeom>
          <a:ln w="19050">
            <a:solidFill>
              <a:srgbClr val="210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472245" y="6224954"/>
            <a:ext cx="270345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472245" y="2543912"/>
            <a:ext cx="270345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72245" y="1629513"/>
            <a:ext cx="2703450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72245" y="703391"/>
            <a:ext cx="270345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566995" y="4073771"/>
            <a:ext cx="737589" cy="550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1‒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566995" y="3171096"/>
            <a:ext cx="737589" cy="5509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566995" y="4999892"/>
            <a:ext cx="737589" cy="5509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100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2‒</a:t>
            </a:r>
            <a:endParaRPr lang="en-US" sz="3200" dirty="0">
              <a:solidFill>
                <a:srgbClr val="2100A5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566995" y="5937736"/>
            <a:ext cx="737589" cy="550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3‒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06379" y="408474"/>
            <a:ext cx="737589" cy="550985"/>
          </a:xfrm>
          <a:prstGeom prst="roundRect">
            <a:avLst/>
          </a:prstGeom>
          <a:solidFill>
            <a:srgbClr val="F4878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606379" y="1334595"/>
            <a:ext cx="737589" cy="550985"/>
          </a:xfrm>
          <a:prstGeom prst="roundRect">
            <a:avLst/>
          </a:prstGeom>
          <a:solidFill>
            <a:srgbClr val="F9AF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606379" y="2272439"/>
            <a:ext cx="737589" cy="550985"/>
          </a:xfrm>
          <a:prstGeom prst="roundRect">
            <a:avLst/>
          </a:prstGeom>
          <a:solidFill>
            <a:srgbClr val="FBD8D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0" name="-"/>
          <p:cNvSpPr/>
          <p:nvPr/>
        </p:nvSpPr>
        <p:spPr>
          <a:xfrm>
            <a:off x="8376000" y="2209628"/>
            <a:ext cx="4732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‒</a:t>
            </a:r>
          </a:p>
        </p:txBody>
      </p:sp>
      <p:sp>
        <p:nvSpPr>
          <p:cNvPr id="59" name="2-"/>
          <p:cNvSpPr/>
          <p:nvPr/>
        </p:nvSpPr>
        <p:spPr>
          <a:xfrm>
            <a:off x="8377952" y="2208870"/>
            <a:ext cx="85472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2‒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0568536" y="3721008"/>
            <a:ext cx="1335804" cy="1335804"/>
            <a:chOff x="10559680" y="2795539"/>
            <a:chExt cx="1335804" cy="1335804"/>
          </a:xfrm>
        </p:grpSpPr>
        <p:grpSp>
          <p:nvGrpSpPr>
            <p:cNvPr id="61" name="Group 60"/>
            <p:cNvGrpSpPr/>
            <p:nvPr/>
          </p:nvGrpSpPr>
          <p:grpSpPr>
            <a:xfrm>
              <a:off x="10559680" y="2795539"/>
              <a:ext cx="1335804" cy="1335804"/>
              <a:chOff x="10559680" y="2795539"/>
              <a:chExt cx="1335804" cy="1335804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0559680" y="2795539"/>
                <a:ext cx="1335804" cy="1335804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1023132" y="3215758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4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673946" y="2865661"/>
              <a:ext cx="1089010" cy="1146898"/>
              <a:chOff x="10673946" y="2865661"/>
              <a:chExt cx="1089010" cy="1146898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0673946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11057157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11436463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0678974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1436463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106794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11057157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14388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10678974" y="3272333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1057157" y="2862255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1057157" y="3679275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669433" y="286902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1436463" y="286710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678974" y="3681886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1446004" y="3679966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</p:grpSp>
      <p:sp>
        <p:nvSpPr>
          <p:cNvPr id="87" name="Rounded Rectangle 86"/>
          <p:cNvSpPr/>
          <p:nvPr/>
        </p:nvSpPr>
        <p:spPr>
          <a:xfrm>
            <a:off x="11441826" y="4199903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</p:spTree>
    <p:extLst>
      <p:ext uri="{BB962C8B-B14F-4D97-AF65-F5344CB8AC3E}">
        <p14:creationId xmlns:p14="http://schemas.microsoft.com/office/powerpoint/2010/main" val="29843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358 0.23472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0.1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0039 0.1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9" grpId="0"/>
      <p:bldP spid="87" grpId="0" animBg="1"/>
      <p:bldP spid="87" grpId="1" animBg="1"/>
      <p:bldP spid="8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9706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79762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3158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4e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1691883" cy="1377884"/>
            <a:chOff x="273764" y="2665158"/>
            <a:chExt cx="1691883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3152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4e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703606" cy="1377884"/>
            <a:chOff x="4779089" y="2665157"/>
            <a:chExt cx="1703606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0200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45563" y="2381810"/>
            <a:ext cx="135325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65323" y="0"/>
            <a:ext cx="0" cy="685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72245" y="3458311"/>
            <a:ext cx="270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472245" y="4372710"/>
            <a:ext cx="2703450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72245" y="5287109"/>
            <a:ext cx="2703450" cy="0"/>
          </a:xfrm>
          <a:prstGeom prst="line">
            <a:avLst/>
          </a:prstGeom>
          <a:ln w="19050">
            <a:solidFill>
              <a:srgbClr val="210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472245" y="6224954"/>
            <a:ext cx="270345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472245" y="2543912"/>
            <a:ext cx="270345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72245" y="1629513"/>
            <a:ext cx="2703450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72245" y="703391"/>
            <a:ext cx="270345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566995" y="4073771"/>
            <a:ext cx="737589" cy="550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1‒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566995" y="3171096"/>
            <a:ext cx="737589" cy="5509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566995" y="4999892"/>
            <a:ext cx="737589" cy="5509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100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2‒</a:t>
            </a:r>
            <a:endParaRPr lang="en-US" sz="3200" dirty="0">
              <a:solidFill>
                <a:srgbClr val="2100A5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566995" y="5937736"/>
            <a:ext cx="737589" cy="550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3‒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06379" y="408474"/>
            <a:ext cx="737589" cy="550985"/>
          </a:xfrm>
          <a:prstGeom prst="roundRect">
            <a:avLst/>
          </a:prstGeom>
          <a:solidFill>
            <a:srgbClr val="F4878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606379" y="1334595"/>
            <a:ext cx="737589" cy="550985"/>
          </a:xfrm>
          <a:prstGeom prst="roundRect">
            <a:avLst/>
          </a:prstGeom>
          <a:solidFill>
            <a:srgbClr val="F9AF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606379" y="2272439"/>
            <a:ext cx="737589" cy="550985"/>
          </a:xfrm>
          <a:prstGeom prst="roundRect">
            <a:avLst/>
          </a:prstGeom>
          <a:solidFill>
            <a:srgbClr val="FBD8D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59" name="2-"/>
          <p:cNvSpPr/>
          <p:nvPr/>
        </p:nvSpPr>
        <p:spPr>
          <a:xfrm>
            <a:off x="8377952" y="2208870"/>
            <a:ext cx="85472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2‒</a:t>
            </a:r>
          </a:p>
        </p:txBody>
      </p:sp>
      <p:grpSp>
        <p:nvGrpSpPr>
          <p:cNvPr id="31" name="Atom"/>
          <p:cNvGrpSpPr/>
          <p:nvPr/>
        </p:nvGrpSpPr>
        <p:grpSpPr>
          <a:xfrm>
            <a:off x="10568536" y="4660808"/>
            <a:ext cx="1335804" cy="1335804"/>
            <a:chOff x="10568536" y="4660808"/>
            <a:chExt cx="1335804" cy="1335804"/>
          </a:xfrm>
        </p:grpSpPr>
        <p:grpSp>
          <p:nvGrpSpPr>
            <p:cNvPr id="61" name="Group 60"/>
            <p:cNvGrpSpPr/>
            <p:nvPr/>
          </p:nvGrpSpPr>
          <p:grpSpPr>
            <a:xfrm>
              <a:off x="10568536" y="4660808"/>
              <a:ext cx="1335804" cy="1335804"/>
              <a:chOff x="10559680" y="2795539"/>
              <a:chExt cx="1335804" cy="1335804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0559680" y="2795539"/>
                <a:ext cx="1335804" cy="1335804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1023132" y="3215758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4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682802" y="4730930"/>
              <a:ext cx="1089010" cy="1146898"/>
              <a:chOff x="10673946" y="2865661"/>
              <a:chExt cx="1089010" cy="1146898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0673946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11057157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11436463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0678974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1436463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106794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11057157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14388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10687830" y="5137602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1066013" y="4727524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1066013" y="5544544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678289" y="4734298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1445319" y="4732378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687830" y="5547155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1454860" y="5545235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1441826" y="5139703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</p:grpSp>
      <p:sp>
        <p:nvSpPr>
          <p:cNvPr id="4" name="Snip Diagonal Corner Rectangle 3"/>
          <p:cNvSpPr/>
          <p:nvPr/>
        </p:nvSpPr>
        <p:spPr>
          <a:xfrm flipH="1">
            <a:off x="888270" y="2726078"/>
            <a:ext cx="639694" cy="611443"/>
          </a:xfrm>
          <a:prstGeom prst="snip2DiagRect">
            <a:avLst/>
          </a:prstGeom>
          <a:solidFill>
            <a:srgbClr val="B4C7E7">
              <a:alpha val="85098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100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nip Diagonal Corner Rectangle 76"/>
          <p:cNvSpPr/>
          <p:nvPr/>
        </p:nvSpPr>
        <p:spPr>
          <a:xfrm flipH="1">
            <a:off x="9547578" y="4958047"/>
            <a:ext cx="796390" cy="647996"/>
          </a:xfrm>
          <a:prstGeom prst="snip2DiagRect">
            <a:avLst/>
          </a:prstGeom>
          <a:solidFill>
            <a:srgbClr val="B4C7E7">
              <a:alpha val="85098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100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nip Diagonal Corner Rectangle 80"/>
          <p:cNvSpPr/>
          <p:nvPr/>
        </p:nvSpPr>
        <p:spPr>
          <a:xfrm>
            <a:off x="5472866" y="2687978"/>
            <a:ext cx="639694" cy="611443"/>
          </a:xfrm>
          <a:prstGeom prst="snip2DiagRect">
            <a:avLst/>
          </a:prstGeom>
          <a:solidFill>
            <a:srgbClr val="F9AFAD">
              <a:alpha val="85098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nip Diagonal Corner Rectangle 81"/>
          <p:cNvSpPr/>
          <p:nvPr/>
        </p:nvSpPr>
        <p:spPr>
          <a:xfrm>
            <a:off x="9578901" y="1314919"/>
            <a:ext cx="793824" cy="598755"/>
          </a:xfrm>
          <a:prstGeom prst="snip2DiagRect">
            <a:avLst/>
          </a:prstGeom>
          <a:solidFill>
            <a:srgbClr val="F9AFAD">
              <a:alpha val="84706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2100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2725" y="3282950"/>
            <a:ext cx="8112125" cy="1736725"/>
          </a:xfrm>
          <a:prstGeom prst="line">
            <a:avLst/>
          </a:prstGeom>
          <a:ln w="19050">
            <a:solidFill>
              <a:srgbClr val="004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71079" y="1863716"/>
            <a:ext cx="3570602" cy="8850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Blank over"/>
          <p:cNvSpPr/>
          <p:nvPr/>
        </p:nvSpPr>
        <p:spPr>
          <a:xfrm>
            <a:off x="10684180" y="5141910"/>
            <a:ext cx="324112" cy="335136"/>
          </a:xfrm>
          <a:prstGeom prst="roundRect">
            <a:avLst/>
          </a:prstGeom>
          <a:solidFill>
            <a:srgbClr val="C5C5C5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0681997" y="5139340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90" name="-"/>
          <p:cNvSpPr/>
          <p:nvPr/>
        </p:nvSpPr>
        <p:spPr>
          <a:xfrm>
            <a:off x="8376000" y="2209628"/>
            <a:ext cx="4732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‒</a:t>
            </a:r>
          </a:p>
        </p:txBody>
      </p:sp>
    </p:spTree>
    <p:extLst>
      <p:ext uri="{BB962C8B-B14F-4D97-AF65-F5344CB8AC3E}">
        <p14:creationId xmlns:p14="http://schemas.microsoft.com/office/powerpoint/2010/main" val="28105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4.58333E-6 -0.139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6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4.58333E-6 -0.1393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26862 0.121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" grpId="0" animBg="1"/>
      <p:bldP spid="4" grpId="1" animBg="1"/>
      <p:bldP spid="4" grpId="2" animBg="1"/>
      <p:bldP spid="77" grpId="0" animBg="1"/>
      <p:bldP spid="77" grpId="1" animBg="1"/>
      <p:bldP spid="77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8" grpId="0" animBg="1"/>
      <p:bldP spid="89" grpId="0" animBg="1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9706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79762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3158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4e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1691883" cy="1377884"/>
            <a:chOff x="273764" y="2665158"/>
            <a:chExt cx="1691883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3152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4e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703606" cy="1377884"/>
            <a:chOff x="4779089" y="2665157"/>
            <a:chExt cx="1703606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0200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45563" y="2381810"/>
            <a:ext cx="135325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65323" y="0"/>
            <a:ext cx="0" cy="685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72245" y="3458311"/>
            <a:ext cx="270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472245" y="4372710"/>
            <a:ext cx="2703450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72245" y="5287109"/>
            <a:ext cx="2703450" cy="0"/>
          </a:xfrm>
          <a:prstGeom prst="line">
            <a:avLst/>
          </a:prstGeom>
          <a:ln w="19050">
            <a:solidFill>
              <a:srgbClr val="210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472245" y="6224954"/>
            <a:ext cx="270345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472245" y="2543912"/>
            <a:ext cx="270345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72245" y="1629513"/>
            <a:ext cx="2703450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72245" y="703391"/>
            <a:ext cx="270345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566995" y="4073771"/>
            <a:ext cx="737589" cy="550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1‒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566995" y="3171096"/>
            <a:ext cx="737589" cy="5509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566995" y="4999892"/>
            <a:ext cx="737589" cy="5509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100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2‒</a:t>
            </a:r>
            <a:endParaRPr lang="en-US" sz="3200" dirty="0">
              <a:solidFill>
                <a:srgbClr val="2100A5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566995" y="5937736"/>
            <a:ext cx="737589" cy="550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3‒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06379" y="408474"/>
            <a:ext cx="737589" cy="550985"/>
          </a:xfrm>
          <a:prstGeom prst="roundRect">
            <a:avLst/>
          </a:prstGeom>
          <a:solidFill>
            <a:srgbClr val="F4878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606379" y="1334595"/>
            <a:ext cx="737589" cy="550985"/>
          </a:xfrm>
          <a:prstGeom prst="roundRect">
            <a:avLst/>
          </a:prstGeom>
          <a:solidFill>
            <a:srgbClr val="F9AF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606379" y="2272439"/>
            <a:ext cx="737589" cy="550985"/>
          </a:xfrm>
          <a:prstGeom prst="roundRect">
            <a:avLst/>
          </a:prstGeom>
          <a:solidFill>
            <a:srgbClr val="FBD8D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90" name="-"/>
          <p:cNvSpPr/>
          <p:nvPr/>
        </p:nvSpPr>
        <p:spPr>
          <a:xfrm>
            <a:off x="8376000" y="2209628"/>
            <a:ext cx="4732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‒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415014" y="5961800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68536" y="3710312"/>
            <a:ext cx="1335804" cy="1335804"/>
            <a:chOff x="10568536" y="3710312"/>
            <a:chExt cx="1335804" cy="1335804"/>
          </a:xfrm>
        </p:grpSpPr>
        <p:grpSp>
          <p:nvGrpSpPr>
            <p:cNvPr id="61" name="Group 60"/>
            <p:cNvGrpSpPr/>
            <p:nvPr/>
          </p:nvGrpSpPr>
          <p:grpSpPr>
            <a:xfrm>
              <a:off x="10568536" y="3710312"/>
              <a:ext cx="1335804" cy="1335804"/>
              <a:chOff x="10559680" y="2795539"/>
              <a:chExt cx="1335804" cy="1335804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0559680" y="2795539"/>
                <a:ext cx="1335804" cy="1335804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1023132" y="3215758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4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682802" y="3780434"/>
              <a:ext cx="1089010" cy="1146898"/>
              <a:chOff x="10673946" y="2865661"/>
              <a:chExt cx="1089010" cy="1146898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0673946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11057157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11436463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0678974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1436463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106794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11057157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14388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>
              <a:off x="11066013" y="3777028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1066013" y="4594048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678289" y="3783802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1445319" y="3781882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687830" y="459665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1454860" y="459473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1441826" y="4189207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1441669" y="4190478"/>
              <a:ext cx="324112" cy="335136"/>
            </a:xfrm>
            <a:prstGeom prst="roundRect">
              <a:avLst/>
            </a:prstGeom>
            <a:solidFill>
              <a:srgbClr val="C5C5C5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11442955" y="4188097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331550" y="2273128"/>
            <a:ext cx="5661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125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30104 0.2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12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4.58333E-6 -0.13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9706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79762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3158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4e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1691883" cy="1377884"/>
            <a:chOff x="273764" y="2665158"/>
            <a:chExt cx="1691883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3152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4e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703606" cy="1377884"/>
            <a:chOff x="4779089" y="2665157"/>
            <a:chExt cx="1703606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0200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45563" y="2381810"/>
            <a:ext cx="135325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65323" y="0"/>
            <a:ext cx="0" cy="685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72245" y="3458311"/>
            <a:ext cx="270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472245" y="4372710"/>
            <a:ext cx="2703450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72245" y="5287109"/>
            <a:ext cx="2703450" cy="0"/>
          </a:xfrm>
          <a:prstGeom prst="line">
            <a:avLst/>
          </a:prstGeom>
          <a:ln w="19050">
            <a:solidFill>
              <a:srgbClr val="210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472245" y="6224954"/>
            <a:ext cx="270345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472245" y="2543912"/>
            <a:ext cx="270345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72245" y="1629513"/>
            <a:ext cx="2703450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72245" y="703391"/>
            <a:ext cx="270345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566995" y="4073771"/>
            <a:ext cx="737589" cy="550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1‒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566995" y="3171096"/>
            <a:ext cx="737589" cy="5509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566995" y="4999892"/>
            <a:ext cx="737589" cy="5509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100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2‒</a:t>
            </a:r>
            <a:endParaRPr lang="en-US" sz="3200" dirty="0">
              <a:solidFill>
                <a:srgbClr val="2100A5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566995" y="5937736"/>
            <a:ext cx="737589" cy="550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3‒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06379" y="408474"/>
            <a:ext cx="737589" cy="550985"/>
          </a:xfrm>
          <a:prstGeom prst="roundRect">
            <a:avLst/>
          </a:prstGeom>
          <a:solidFill>
            <a:srgbClr val="F4878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606379" y="1334595"/>
            <a:ext cx="737589" cy="550985"/>
          </a:xfrm>
          <a:prstGeom prst="roundRect">
            <a:avLst/>
          </a:prstGeom>
          <a:solidFill>
            <a:srgbClr val="F9AF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606379" y="2272439"/>
            <a:ext cx="737589" cy="550985"/>
          </a:xfrm>
          <a:prstGeom prst="roundRect">
            <a:avLst/>
          </a:prstGeom>
          <a:solidFill>
            <a:srgbClr val="FBD8D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90" name="-"/>
          <p:cNvSpPr/>
          <p:nvPr/>
        </p:nvSpPr>
        <p:spPr>
          <a:xfrm>
            <a:off x="8376000" y="2209628"/>
            <a:ext cx="53091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+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415014" y="5961800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68536" y="2765432"/>
            <a:ext cx="1335804" cy="1335804"/>
            <a:chOff x="10568536" y="2765432"/>
            <a:chExt cx="1335804" cy="1335804"/>
          </a:xfrm>
        </p:grpSpPr>
        <p:grpSp>
          <p:nvGrpSpPr>
            <p:cNvPr id="61" name="Group 60"/>
            <p:cNvGrpSpPr/>
            <p:nvPr/>
          </p:nvGrpSpPr>
          <p:grpSpPr>
            <a:xfrm>
              <a:off x="10568536" y="2765432"/>
              <a:ext cx="1335804" cy="1335804"/>
              <a:chOff x="10559680" y="2795539"/>
              <a:chExt cx="1335804" cy="1335804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10559680" y="2795539"/>
                <a:ext cx="1335804" cy="1335804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1023132" y="3215758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24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682802" y="2835554"/>
              <a:ext cx="1089010" cy="1146898"/>
              <a:chOff x="10673946" y="2865661"/>
              <a:chExt cx="1089010" cy="1146898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0673946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11057157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11436463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0678974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1436463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106794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11057157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14388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Rounded Rectangle 65"/>
            <p:cNvSpPr/>
            <p:nvPr/>
          </p:nvSpPr>
          <p:spPr>
            <a:xfrm>
              <a:off x="11066013" y="3649168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0678289" y="2838922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1445319" y="2837002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687830" y="365177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1454860" y="364985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1441826" y="3244327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1441669" y="3245598"/>
              <a:ext cx="324112" cy="335136"/>
            </a:xfrm>
            <a:prstGeom prst="roundRect">
              <a:avLst/>
            </a:prstGeom>
            <a:solidFill>
              <a:srgbClr val="C5C5C5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8331550" y="2273128"/>
            <a:ext cx="5661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772012" y="5961800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1064061" y="2835065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</p:spTree>
    <p:extLst>
      <p:ext uri="{BB962C8B-B14F-4D97-AF65-F5344CB8AC3E}">
        <p14:creationId xmlns:p14="http://schemas.microsoft.com/office/powerpoint/2010/main" val="40531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24062 0.4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22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00039 -0.12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09706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79762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3158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4e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1691883" cy="1377884"/>
            <a:chOff x="273764" y="2665158"/>
            <a:chExt cx="1691883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3152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4e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703606" cy="1377884"/>
            <a:chOff x="4779089" y="2665157"/>
            <a:chExt cx="1703606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0200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45563" y="2381810"/>
            <a:ext cx="135325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65323" y="0"/>
            <a:ext cx="0" cy="68580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472245" y="3458311"/>
            <a:ext cx="270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472245" y="4372710"/>
            <a:ext cx="2703450" cy="0"/>
          </a:xfrm>
          <a:prstGeom prst="line">
            <a:avLst/>
          </a:prstGeom>
          <a:ln w="1905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72245" y="5287109"/>
            <a:ext cx="2703450" cy="0"/>
          </a:xfrm>
          <a:prstGeom prst="line">
            <a:avLst/>
          </a:prstGeom>
          <a:ln w="19050">
            <a:solidFill>
              <a:srgbClr val="210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472245" y="6224954"/>
            <a:ext cx="270345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472245" y="2543912"/>
            <a:ext cx="270345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72245" y="1629513"/>
            <a:ext cx="2703450" cy="0"/>
          </a:xfrm>
          <a:prstGeom prst="line">
            <a:avLst/>
          </a:prstGeom>
          <a:ln w="190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72245" y="703391"/>
            <a:ext cx="2703450" cy="0"/>
          </a:xfrm>
          <a:prstGeom prst="line">
            <a:avLst/>
          </a:prstGeom>
          <a:ln w="190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566995" y="4073771"/>
            <a:ext cx="737589" cy="5509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1‒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566995" y="3171096"/>
            <a:ext cx="737589" cy="5509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566995" y="4999892"/>
            <a:ext cx="737589" cy="5509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100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2‒</a:t>
            </a:r>
            <a:endParaRPr lang="en-US" sz="3200" dirty="0">
              <a:solidFill>
                <a:srgbClr val="2100A5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566995" y="5937736"/>
            <a:ext cx="737589" cy="5509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3‒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06379" y="408474"/>
            <a:ext cx="737589" cy="550985"/>
          </a:xfrm>
          <a:prstGeom prst="roundRect">
            <a:avLst/>
          </a:prstGeom>
          <a:solidFill>
            <a:srgbClr val="F4878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606379" y="1334595"/>
            <a:ext cx="737589" cy="550985"/>
          </a:xfrm>
          <a:prstGeom prst="roundRect">
            <a:avLst/>
          </a:prstGeom>
          <a:solidFill>
            <a:srgbClr val="F9AF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606379" y="2272439"/>
            <a:ext cx="737589" cy="550985"/>
          </a:xfrm>
          <a:prstGeom prst="roundRect">
            <a:avLst/>
          </a:prstGeom>
          <a:solidFill>
            <a:srgbClr val="FBD8D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90" name="-"/>
          <p:cNvSpPr/>
          <p:nvPr/>
        </p:nvSpPr>
        <p:spPr>
          <a:xfrm>
            <a:off x="8376000" y="2209628"/>
            <a:ext cx="53091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+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415014" y="5961800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68536" y="1863732"/>
            <a:ext cx="1335804" cy="1335804"/>
            <a:chOff x="10568536" y="1863732"/>
            <a:chExt cx="1335804" cy="1335804"/>
          </a:xfrm>
        </p:grpSpPr>
        <p:sp>
          <p:nvSpPr>
            <p:cNvPr id="85" name="Rounded Rectangle 84"/>
            <p:cNvSpPr/>
            <p:nvPr/>
          </p:nvSpPr>
          <p:spPr>
            <a:xfrm>
              <a:off x="10568536" y="1863732"/>
              <a:ext cx="1335804" cy="13358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031988" y="2283951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0682802" y="1933854"/>
              <a:ext cx="1089010" cy="1146898"/>
              <a:chOff x="10673946" y="2865661"/>
              <a:chExt cx="1089010" cy="1146898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0673946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11057157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11436463" y="2865661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0678974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1436463" y="327551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106794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11057157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1438844" y="3677423"/>
                <a:ext cx="324112" cy="335136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Rounded Rectangle 67"/>
            <p:cNvSpPr/>
            <p:nvPr/>
          </p:nvSpPr>
          <p:spPr>
            <a:xfrm>
              <a:off x="10678289" y="1937222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1445319" y="1935302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687830" y="275007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1454860" y="2748159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1441826" y="2342627"/>
              <a:ext cx="324112" cy="335136"/>
            </a:xfrm>
            <a:prstGeom prst="roundRect">
              <a:avLst/>
            </a:prstGeom>
            <a:solidFill>
              <a:srgbClr val="0046D2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kern="0" dirty="0">
                  <a:solidFill>
                    <a:prstClr val="white"/>
                  </a:solidFill>
                  <a:latin typeface="Century Gothic" panose="020B0502020202020204"/>
                </a:rPr>
                <a:t>‒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11441669" y="2343898"/>
              <a:ext cx="324112" cy="335136"/>
            </a:xfrm>
            <a:prstGeom prst="roundRect">
              <a:avLst/>
            </a:prstGeom>
            <a:solidFill>
              <a:srgbClr val="C5C5C5"/>
            </a:soli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7772012" y="5961800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132396" y="5961800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1066013" y="2742747"/>
            <a:ext cx="324112" cy="335136"/>
          </a:xfrm>
          <a:prstGeom prst="roundRect">
            <a:avLst/>
          </a:prstGeom>
          <a:solidFill>
            <a:srgbClr val="0046D2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kern="0" dirty="0">
                <a:solidFill>
                  <a:prstClr val="white"/>
                </a:solidFill>
                <a:latin typeface="Century Gothic" panose="020B0502020202020204"/>
              </a:rPr>
              <a:t>‒</a:t>
            </a:r>
          </a:p>
        </p:txBody>
      </p:sp>
      <p:sp>
        <p:nvSpPr>
          <p:cNvPr id="88" name="-"/>
          <p:cNvSpPr/>
          <p:nvPr/>
        </p:nvSpPr>
        <p:spPr>
          <a:xfrm>
            <a:off x="8368840" y="2209628"/>
            <a:ext cx="9124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2+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943951" y="4372708"/>
            <a:ext cx="2905440" cy="1031631"/>
          </a:xfrm>
          <a:prstGeom prst="roundRect">
            <a:avLst/>
          </a:prstGeom>
          <a:solidFill>
            <a:srgbClr val="DF2E28">
              <a:alpha val="14902"/>
            </a:srgbClr>
          </a:solidFill>
          <a:ln>
            <a:solidFill>
              <a:srgbClr val="A41F1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24000" y="4572000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rgbClr val="C00000"/>
                </a:solidFill>
                <a:latin typeface="BPG DedaEna" panose="020B0604020202020204" pitchFamily="34" charset="0"/>
              </a:rPr>
              <a:t>დაიჟანგა</a:t>
            </a:r>
            <a:endParaRPr lang="en-US" sz="4400" b="1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24000" y="5615354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chemeClr val="accent6"/>
                </a:solidFill>
                <a:latin typeface="BPG DedaEna" panose="020B0604020202020204" pitchFamily="34" charset="0"/>
              </a:rPr>
              <a:t>აღდგა</a:t>
            </a:r>
            <a:endParaRPr lang="en-US" sz="4400" b="1" dirty="0">
              <a:solidFill>
                <a:schemeClr val="accent6"/>
              </a:solidFill>
              <a:latin typeface="BPG DedaEna" panose="020B0604020202020204" pitchFamily="34" charset="0"/>
            </a:endParaRPr>
          </a:p>
        </p:txBody>
      </p:sp>
      <p:sp>
        <p:nvSpPr>
          <p:cNvPr id="96" name="Snip Diagonal Corner Rectangle 95"/>
          <p:cNvSpPr/>
          <p:nvPr/>
        </p:nvSpPr>
        <p:spPr>
          <a:xfrm>
            <a:off x="2860010" y="5032921"/>
            <a:ext cx="890954" cy="89095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6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1093 0.4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23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00039 -0.12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82" grpId="0" animBg="1"/>
      <p:bldP spid="88" grpId="0"/>
      <p:bldP spid="91" grpId="0" animBg="1"/>
      <p:bldP spid="94" grpId="0"/>
      <p:bldP spid="95" grpId="0"/>
      <p:bldP spid="95" grpId="1"/>
      <p:bldP spid="95" grpId="2"/>
      <p:bldP spid="96" grpId="0" animBg="1"/>
      <p:bldP spid="96" grpId="1" animBg="1"/>
      <p:bldP spid="9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273764" y="521546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1767" y="343991"/>
            <a:ext cx="10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4763611" y="1121710"/>
            <a:ext cx="13591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685903" y="521545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03906" y="343990"/>
            <a:ext cx="10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64" y="2665158"/>
            <a:ext cx="1750498" cy="1377884"/>
            <a:chOff x="273764" y="2665158"/>
            <a:chExt cx="1750498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1767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+3e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750498" cy="1377884"/>
            <a:chOff x="4779089" y="2665157"/>
            <a:chExt cx="1750498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97092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3‒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943951" y="5404336"/>
            <a:ext cx="2905440" cy="1031631"/>
          </a:xfrm>
          <a:prstGeom prst="roundRect">
            <a:avLst/>
          </a:prstGeom>
          <a:solidFill>
            <a:srgbClr val="31E028">
              <a:alpha val="14902"/>
            </a:srgbClr>
          </a:solidFill>
          <a:ln>
            <a:solidFill>
              <a:srgbClr val="19A52A">
                <a:alpha val="2470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4572000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rgbClr val="C00000"/>
                </a:solidFill>
                <a:latin typeface="BPG DedaEna" panose="020B0604020202020204" pitchFamily="34" charset="0"/>
              </a:rPr>
              <a:t>დაიჟანგა</a:t>
            </a:r>
            <a:endParaRPr lang="en-US" sz="4400" b="1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615354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chemeClr val="accent6"/>
                </a:solidFill>
                <a:latin typeface="BPG DedaEna" panose="020B0604020202020204" pitchFamily="34" charset="0"/>
              </a:rPr>
              <a:t>აღდგა</a:t>
            </a:r>
            <a:endParaRPr lang="en-US" sz="4400" b="1" dirty="0">
              <a:solidFill>
                <a:schemeClr val="accent6"/>
              </a:solidFill>
              <a:latin typeface="BPG DedaEna" panose="020B0604020202020204" pitchFamily="34" charset="0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2860010" y="5032921"/>
            <a:ext cx="890954" cy="89095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0707" y="507488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7595" y="507488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3e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0303" y="36803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906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4" grpId="1"/>
      <p:bldP spid="24" grpId="2"/>
      <p:bldP spid="25" grpId="0"/>
      <p:bldP spid="26" grpId="0" animBg="1"/>
      <p:bldP spid="26" grpId="1" animBg="1"/>
      <p:bldP spid="2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273764" y="521546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30620" y="343991"/>
            <a:ext cx="10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4545899" y="1121710"/>
            <a:ext cx="13591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233731" y="521545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206850" y="343990"/>
            <a:ext cx="10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64" y="2665158"/>
            <a:ext cx="2069252" cy="1377884"/>
            <a:chOff x="273764" y="2665158"/>
            <a:chExt cx="2069252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10521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2051949" cy="1377884"/>
            <a:chOff x="4779089" y="2665157"/>
            <a:chExt cx="2051949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98543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Rounded Rectangle 68"/>
          <p:cNvSpPr/>
          <p:nvPr/>
        </p:nvSpPr>
        <p:spPr>
          <a:xfrm>
            <a:off x="1943951" y="5404336"/>
            <a:ext cx="2905440" cy="1031631"/>
          </a:xfrm>
          <a:prstGeom prst="roundRect">
            <a:avLst/>
          </a:prstGeom>
          <a:solidFill>
            <a:srgbClr val="31E028">
              <a:alpha val="14902"/>
            </a:srgbClr>
          </a:solidFill>
          <a:ln>
            <a:solidFill>
              <a:srgbClr val="19A52A">
                <a:alpha val="2470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4000" y="4572000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rgbClr val="C00000"/>
                </a:solidFill>
                <a:latin typeface="BPG DedaEna" panose="020B0604020202020204" pitchFamily="34" charset="0"/>
              </a:rPr>
              <a:t>დაიჟანგა</a:t>
            </a:r>
            <a:endParaRPr lang="en-US" sz="4400" b="1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24000" y="5615354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chemeClr val="accent6"/>
                </a:solidFill>
                <a:latin typeface="BPG DedaEna" panose="020B0604020202020204" pitchFamily="34" charset="0"/>
              </a:rPr>
              <a:t>აღდგა</a:t>
            </a:r>
            <a:endParaRPr lang="en-US" sz="4400" b="1" dirty="0">
              <a:solidFill>
                <a:schemeClr val="accent6"/>
              </a:solidFill>
              <a:latin typeface="BPG DedaEna" panose="020B0604020202020204" pitchFamily="34" charset="0"/>
            </a:endParaRPr>
          </a:p>
        </p:txBody>
      </p:sp>
      <p:sp>
        <p:nvSpPr>
          <p:cNvPr id="72" name="Snip Diagonal Corner Rectangle 71"/>
          <p:cNvSpPr/>
          <p:nvPr/>
        </p:nvSpPr>
        <p:spPr>
          <a:xfrm>
            <a:off x="2860010" y="5032921"/>
            <a:ext cx="890954" cy="89095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19129" y="521545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64970" y="52154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47954" y="38209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857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0" grpId="1"/>
      <p:bldP spid="70" grpId="2"/>
      <p:bldP spid="71" grpId="0"/>
      <p:bldP spid="72" grpId="0" animBg="1"/>
      <p:bldP spid="72" grpId="1" animBg="1"/>
      <p:bldP spid="7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273764" y="521546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30620" y="343991"/>
            <a:ext cx="10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4705556" y="1121710"/>
            <a:ext cx="13591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393388" y="521545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366507" y="343990"/>
            <a:ext cx="10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64" y="2665158"/>
            <a:ext cx="2069252" cy="1377884"/>
            <a:chOff x="273764" y="2665158"/>
            <a:chExt cx="2069252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10521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+2e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2051949" cy="1377884"/>
            <a:chOff x="4779089" y="2665157"/>
            <a:chExt cx="2051949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12618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98543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Rounded Rectangle 68"/>
          <p:cNvSpPr/>
          <p:nvPr/>
        </p:nvSpPr>
        <p:spPr>
          <a:xfrm>
            <a:off x="1943951" y="5404336"/>
            <a:ext cx="2905440" cy="1031631"/>
          </a:xfrm>
          <a:prstGeom prst="roundRect">
            <a:avLst/>
          </a:prstGeom>
          <a:solidFill>
            <a:srgbClr val="31E028">
              <a:alpha val="14902"/>
            </a:srgbClr>
          </a:solidFill>
          <a:ln>
            <a:solidFill>
              <a:srgbClr val="19A52A">
                <a:alpha val="2470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4000" y="4572000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rgbClr val="C00000"/>
                </a:solidFill>
                <a:latin typeface="BPG DedaEna" panose="020B0604020202020204" pitchFamily="34" charset="0"/>
              </a:rPr>
              <a:t>დაიჟანგა</a:t>
            </a:r>
            <a:endParaRPr lang="en-US" sz="4400" b="1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24000" y="5615354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chemeClr val="accent6"/>
                </a:solidFill>
                <a:latin typeface="BPG DedaEna" panose="020B0604020202020204" pitchFamily="34" charset="0"/>
              </a:rPr>
              <a:t>აღდგა</a:t>
            </a:r>
            <a:endParaRPr lang="en-US" sz="4400" b="1" dirty="0">
              <a:solidFill>
                <a:schemeClr val="accent6"/>
              </a:solidFill>
              <a:latin typeface="BPG DedaEna" panose="020B0604020202020204" pitchFamily="34" charset="0"/>
            </a:endParaRPr>
          </a:p>
        </p:txBody>
      </p:sp>
      <p:sp>
        <p:nvSpPr>
          <p:cNvPr id="72" name="Snip Diagonal Corner Rectangle 71"/>
          <p:cNvSpPr/>
          <p:nvPr/>
        </p:nvSpPr>
        <p:spPr>
          <a:xfrm>
            <a:off x="2860010" y="5032921"/>
            <a:ext cx="890954" cy="89095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0444" y="521545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4687" y="521545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80183" y="38209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048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0" grpId="1"/>
      <p:bldP spid="70" grpId="2"/>
      <p:bldP spid="71" grpId="0"/>
      <p:bldP spid="72" grpId="0" animBg="1"/>
      <p:bldP spid="72" grpId="1" animBg="1"/>
      <p:bldP spid="7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"/>
          <p:cNvSpPr txBox="1"/>
          <p:nvPr/>
        </p:nvSpPr>
        <p:spPr>
          <a:xfrm>
            <a:off x="3472302" y="793463"/>
            <a:ext cx="1254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Ca</a:t>
            </a:r>
          </a:p>
        </p:txBody>
      </p:sp>
      <p:pic>
        <p:nvPicPr>
          <p:cNvPr id="17" name="1st sh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262" y="599751"/>
            <a:ext cx="384081" cy="1310754"/>
          </a:xfrm>
          <a:prstGeom prst="rect">
            <a:avLst/>
          </a:prstGeom>
        </p:spPr>
      </p:pic>
      <p:grpSp>
        <p:nvGrpSpPr>
          <p:cNvPr id="20" name="1st shell electrons"/>
          <p:cNvGrpSpPr/>
          <p:nvPr/>
        </p:nvGrpSpPr>
        <p:grpSpPr>
          <a:xfrm>
            <a:off x="4723953" y="1077476"/>
            <a:ext cx="272375" cy="369332"/>
            <a:chOff x="4066398" y="3312000"/>
            <a:chExt cx="272375" cy="369332"/>
          </a:xfrm>
        </p:grpSpPr>
        <p:sp>
          <p:nvSpPr>
            <p:cNvPr id="26" name="Rounded Rectangle 25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4A9B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2"/>
            <p:cNvSpPr txBox="1"/>
            <p:nvPr/>
          </p:nvSpPr>
          <p:spPr>
            <a:xfrm>
              <a:off x="4066398" y="3312000"/>
              <a:ext cx="26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rPr>
                <a:t>2</a:t>
              </a:r>
            </a:p>
          </p:txBody>
        </p:sp>
      </p:grpSp>
      <p:sp>
        <p:nvSpPr>
          <p:cNvPr id="22" name="20P box"/>
          <p:cNvSpPr/>
          <p:nvPr/>
        </p:nvSpPr>
        <p:spPr>
          <a:xfrm>
            <a:off x="3817259" y="599751"/>
            <a:ext cx="517486" cy="303877"/>
          </a:xfrm>
          <a:prstGeom prst="roundRect">
            <a:avLst/>
          </a:prstGeom>
          <a:solidFill>
            <a:srgbClr val="DF2E28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20P"/>
          <p:cNvSpPr txBox="1"/>
          <p:nvPr/>
        </p:nvSpPr>
        <p:spPr>
          <a:xfrm>
            <a:off x="3789263" y="575941"/>
            <a:ext cx="572748" cy="369332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20P</a:t>
            </a:r>
          </a:p>
        </p:txBody>
      </p:sp>
      <p:pic>
        <p:nvPicPr>
          <p:cNvPr id="53" name="2d sh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43" y="606765"/>
            <a:ext cx="384081" cy="1310754"/>
          </a:xfrm>
          <a:prstGeom prst="rect">
            <a:avLst/>
          </a:prstGeom>
        </p:spPr>
      </p:pic>
      <p:grpSp>
        <p:nvGrpSpPr>
          <p:cNvPr id="54" name="2d shell electrons"/>
          <p:cNvGrpSpPr/>
          <p:nvPr/>
        </p:nvGrpSpPr>
        <p:grpSpPr>
          <a:xfrm>
            <a:off x="5108034" y="1076870"/>
            <a:ext cx="272375" cy="369332"/>
            <a:chOff x="4066398" y="3312000"/>
            <a:chExt cx="272375" cy="369332"/>
          </a:xfrm>
        </p:grpSpPr>
        <p:sp>
          <p:nvSpPr>
            <p:cNvPr id="55" name="Rounded Rectangle 54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4A9B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8"/>
            <p:cNvSpPr txBox="1"/>
            <p:nvPr/>
          </p:nvSpPr>
          <p:spPr>
            <a:xfrm>
              <a:off x="4066398" y="3312000"/>
              <a:ext cx="26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rPr>
                <a:t>8</a:t>
              </a:r>
            </a:p>
          </p:txBody>
        </p:sp>
      </p:grpSp>
      <p:pic>
        <p:nvPicPr>
          <p:cNvPr id="58" name="3d sh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08" y="613779"/>
            <a:ext cx="384081" cy="1310754"/>
          </a:xfrm>
          <a:prstGeom prst="rect">
            <a:avLst/>
          </a:prstGeom>
        </p:spPr>
      </p:pic>
      <p:grpSp>
        <p:nvGrpSpPr>
          <p:cNvPr id="59" name="3d shell electrons"/>
          <p:cNvGrpSpPr/>
          <p:nvPr/>
        </p:nvGrpSpPr>
        <p:grpSpPr>
          <a:xfrm>
            <a:off x="5521299" y="1076264"/>
            <a:ext cx="272375" cy="369332"/>
            <a:chOff x="4066398" y="3312000"/>
            <a:chExt cx="272375" cy="369332"/>
          </a:xfrm>
        </p:grpSpPr>
        <p:sp>
          <p:nvSpPr>
            <p:cNvPr id="60" name="Rounded Rectangle 59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4A9B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66398" y="3312000"/>
              <a:ext cx="26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rPr>
                <a:t>8</a:t>
              </a:r>
            </a:p>
          </p:txBody>
        </p:sp>
      </p:grpSp>
      <p:pic>
        <p:nvPicPr>
          <p:cNvPr id="63" name="4th sh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130" y="606765"/>
            <a:ext cx="384081" cy="1310754"/>
          </a:xfrm>
          <a:prstGeom prst="rect">
            <a:avLst/>
          </a:prstGeom>
        </p:spPr>
      </p:pic>
      <p:grpSp>
        <p:nvGrpSpPr>
          <p:cNvPr id="64" name="4d shell electrons"/>
          <p:cNvGrpSpPr/>
          <p:nvPr/>
        </p:nvGrpSpPr>
        <p:grpSpPr>
          <a:xfrm>
            <a:off x="5925821" y="1076870"/>
            <a:ext cx="272375" cy="369332"/>
            <a:chOff x="4066398" y="3312000"/>
            <a:chExt cx="272375" cy="369332"/>
          </a:xfrm>
        </p:grpSpPr>
        <p:sp>
          <p:nvSpPr>
            <p:cNvPr id="65" name="Rounded Rectangle 64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66398" y="3312000"/>
              <a:ext cx="26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entury Gothic" panose="020B0502020202020204"/>
                </a:rPr>
                <a:t>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51206" y="667882"/>
            <a:ext cx="1448266" cy="952072"/>
            <a:chOff x="2003788" y="3397483"/>
            <a:chExt cx="1448266" cy="952072"/>
          </a:xfrm>
        </p:grpSpPr>
        <p:grpSp>
          <p:nvGrpSpPr>
            <p:cNvPr id="41" name="Group 40"/>
            <p:cNvGrpSpPr/>
            <p:nvPr/>
          </p:nvGrpSpPr>
          <p:grpSpPr>
            <a:xfrm>
              <a:off x="2003788" y="3435737"/>
              <a:ext cx="1388141" cy="913818"/>
              <a:chOff x="2003788" y="3435737"/>
              <a:chExt cx="1388141" cy="91381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09553" y="3449399"/>
                <a:ext cx="1382233" cy="888685"/>
              </a:xfrm>
              <a:prstGeom prst="rect">
                <a:avLst/>
              </a:prstGeom>
              <a:solidFill>
                <a:srgbClr val="FFFFCC"/>
              </a:solidFill>
              <a:ln w="6350" cap="flat" cmpd="sng" algn="ctr">
                <a:solidFill>
                  <a:srgbClr val="454545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03788" y="3620403"/>
                <a:ext cx="79135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</a:rPr>
                  <a:t>Ca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003789" y="3435737"/>
                <a:ext cx="6543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</a:rPr>
                  <a:t>40.08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04467" y="4041778"/>
                <a:ext cx="11321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a-G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კალციუმი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034902" y="3842780"/>
                <a:ext cx="357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a-GE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+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</a:rPr>
                  <a:t>2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946171" y="3397483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</a:rPr>
                <a:t>20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573080" y="735515"/>
            <a:ext cx="274320" cy="228600"/>
          </a:xfrm>
          <a:prstGeom prst="rect">
            <a:avLst/>
          </a:prstGeom>
          <a:solidFill>
            <a:srgbClr val="00FF00">
              <a:alpha val="40000"/>
            </a:srgbClr>
          </a:solidFill>
          <a:ln w="63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" name="20-1"/>
          <p:cNvGrpSpPr/>
          <p:nvPr/>
        </p:nvGrpSpPr>
        <p:grpSpPr>
          <a:xfrm>
            <a:off x="2482533" y="661174"/>
            <a:ext cx="505883" cy="369332"/>
            <a:chOff x="1244648" y="1883446"/>
            <a:chExt cx="505883" cy="369332"/>
          </a:xfrm>
        </p:grpSpPr>
        <p:sp>
          <p:nvSpPr>
            <p:cNvPr id="49" name="20 box"/>
            <p:cNvSpPr/>
            <p:nvPr/>
          </p:nvSpPr>
          <p:spPr>
            <a:xfrm>
              <a:off x="1329297" y="1953812"/>
              <a:ext cx="274320" cy="228600"/>
            </a:xfrm>
            <a:prstGeom prst="rect">
              <a:avLst/>
            </a:prstGeom>
            <a:solidFill>
              <a:srgbClr val="00FF00">
                <a:alpha val="40000"/>
              </a:srgbClr>
            </a:solidFill>
            <a:ln w="63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0" name="20"/>
            <p:cNvSpPr txBox="1"/>
            <p:nvPr/>
          </p:nvSpPr>
          <p:spPr>
            <a:xfrm>
              <a:off x="1244648" y="1883446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</a:rPr>
                <a:t>20</a:t>
              </a:r>
            </a:p>
          </p:txBody>
        </p:sp>
      </p:grpSp>
      <p:grpSp>
        <p:nvGrpSpPr>
          <p:cNvPr id="67" name="20-2"/>
          <p:cNvGrpSpPr/>
          <p:nvPr/>
        </p:nvGrpSpPr>
        <p:grpSpPr>
          <a:xfrm>
            <a:off x="3824553" y="590808"/>
            <a:ext cx="505883" cy="369332"/>
            <a:chOff x="1244648" y="1883446"/>
            <a:chExt cx="505883" cy="369332"/>
          </a:xfrm>
        </p:grpSpPr>
        <p:sp>
          <p:nvSpPr>
            <p:cNvPr id="68" name="20 box"/>
            <p:cNvSpPr/>
            <p:nvPr/>
          </p:nvSpPr>
          <p:spPr>
            <a:xfrm>
              <a:off x="1329297" y="1953812"/>
              <a:ext cx="274320" cy="228600"/>
            </a:xfrm>
            <a:prstGeom prst="rect">
              <a:avLst/>
            </a:prstGeom>
            <a:solidFill>
              <a:srgbClr val="00FF00">
                <a:alpha val="40000"/>
              </a:srgbClr>
            </a:solidFill>
            <a:ln w="63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9" name="20"/>
            <p:cNvSpPr txBox="1"/>
            <p:nvPr/>
          </p:nvSpPr>
          <p:spPr>
            <a:xfrm>
              <a:off x="1244648" y="1883446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</a:rPr>
                <a:t>20</a:t>
              </a:r>
            </a:p>
          </p:txBody>
        </p:sp>
      </p:grpSp>
      <p:grpSp>
        <p:nvGrpSpPr>
          <p:cNvPr id="70" name="18"/>
          <p:cNvGrpSpPr/>
          <p:nvPr/>
        </p:nvGrpSpPr>
        <p:grpSpPr>
          <a:xfrm>
            <a:off x="4982222" y="77613"/>
            <a:ext cx="505883" cy="369332"/>
            <a:chOff x="1244648" y="1883446"/>
            <a:chExt cx="505883" cy="369332"/>
          </a:xfrm>
        </p:grpSpPr>
        <p:sp>
          <p:nvSpPr>
            <p:cNvPr id="71" name="18box"/>
            <p:cNvSpPr/>
            <p:nvPr/>
          </p:nvSpPr>
          <p:spPr>
            <a:xfrm>
              <a:off x="1329297" y="1953812"/>
              <a:ext cx="274320" cy="228600"/>
            </a:xfrm>
            <a:prstGeom prst="rect">
              <a:avLst/>
            </a:prstGeom>
            <a:solidFill>
              <a:srgbClr val="00FF00">
                <a:alpha val="40000"/>
              </a:srgbClr>
            </a:solidFill>
            <a:ln w="63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2" name="18"/>
            <p:cNvSpPr txBox="1"/>
            <p:nvPr/>
          </p:nvSpPr>
          <p:spPr>
            <a:xfrm>
              <a:off x="1244648" y="1883446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</a:rPr>
                <a:t>18</a:t>
              </a:r>
            </a:p>
          </p:txBody>
        </p:sp>
      </p:grpSp>
      <p:grpSp>
        <p:nvGrpSpPr>
          <p:cNvPr id="73" name="2 electrons"/>
          <p:cNvGrpSpPr/>
          <p:nvPr/>
        </p:nvGrpSpPr>
        <p:grpSpPr>
          <a:xfrm>
            <a:off x="5056059" y="84627"/>
            <a:ext cx="262647" cy="369332"/>
            <a:chOff x="4085448" y="3312000"/>
            <a:chExt cx="262647" cy="369332"/>
          </a:xfrm>
        </p:grpSpPr>
        <p:sp>
          <p:nvSpPr>
            <p:cNvPr id="74" name="Rounded Rectangle 73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FF00">
                <a:alpha val="40000"/>
              </a:srgbClr>
            </a:solidFill>
            <a:ln w="63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75" name="2"/>
            <p:cNvSpPr txBox="1"/>
            <p:nvPr/>
          </p:nvSpPr>
          <p:spPr>
            <a:xfrm>
              <a:off x="4085448" y="3312000"/>
              <a:ext cx="262647" cy="36933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76" name="10"/>
          <p:cNvGrpSpPr/>
          <p:nvPr/>
        </p:nvGrpSpPr>
        <p:grpSpPr>
          <a:xfrm>
            <a:off x="4982222" y="77613"/>
            <a:ext cx="505883" cy="369332"/>
            <a:chOff x="1244648" y="1883446"/>
            <a:chExt cx="505883" cy="369332"/>
          </a:xfrm>
        </p:grpSpPr>
        <p:sp>
          <p:nvSpPr>
            <p:cNvPr id="77" name="10 box"/>
            <p:cNvSpPr/>
            <p:nvPr/>
          </p:nvSpPr>
          <p:spPr>
            <a:xfrm>
              <a:off x="1329297" y="1953812"/>
              <a:ext cx="274320" cy="228600"/>
            </a:xfrm>
            <a:prstGeom prst="rect">
              <a:avLst/>
            </a:prstGeom>
            <a:solidFill>
              <a:srgbClr val="00FF00">
                <a:alpha val="40000"/>
              </a:srgbClr>
            </a:solidFill>
            <a:ln w="63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8" name="10"/>
            <p:cNvSpPr txBox="1"/>
            <p:nvPr/>
          </p:nvSpPr>
          <p:spPr>
            <a:xfrm>
              <a:off x="1244648" y="1883446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</a:rPr>
                <a:t>10</a:t>
              </a:r>
            </a:p>
          </p:txBody>
        </p:sp>
      </p:grpSp>
      <p:grpSp>
        <p:nvGrpSpPr>
          <p:cNvPr id="79" name="8-1 electrons"/>
          <p:cNvGrpSpPr/>
          <p:nvPr/>
        </p:nvGrpSpPr>
        <p:grpSpPr>
          <a:xfrm>
            <a:off x="5058573" y="84627"/>
            <a:ext cx="262647" cy="369332"/>
            <a:chOff x="4085448" y="3312000"/>
            <a:chExt cx="262647" cy="369332"/>
          </a:xfrm>
        </p:grpSpPr>
        <p:sp>
          <p:nvSpPr>
            <p:cNvPr id="80" name="Rounded Rectangle 79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FF00">
                <a:alpha val="40000"/>
              </a:srgbClr>
            </a:solidFill>
            <a:ln w="63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81" name="8"/>
            <p:cNvSpPr txBox="1"/>
            <p:nvPr/>
          </p:nvSpPr>
          <p:spPr>
            <a:xfrm>
              <a:off x="4085448" y="3312000"/>
              <a:ext cx="262647" cy="36933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82" name="8-1 electrons"/>
          <p:cNvGrpSpPr/>
          <p:nvPr/>
        </p:nvGrpSpPr>
        <p:grpSpPr>
          <a:xfrm>
            <a:off x="5072661" y="84437"/>
            <a:ext cx="262647" cy="369332"/>
            <a:chOff x="4085448" y="3312000"/>
            <a:chExt cx="262647" cy="369332"/>
          </a:xfrm>
        </p:grpSpPr>
        <p:sp>
          <p:nvSpPr>
            <p:cNvPr id="83" name="Rounded Rectangle 82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FF00">
                <a:alpha val="40000"/>
              </a:srgbClr>
            </a:solidFill>
            <a:ln w="63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84" name="8"/>
            <p:cNvSpPr txBox="1"/>
            <p:nvPr/>
          </p:nvSpPr>
          <p:spPr>
            <a:xfrm>
              <a:off x="4085448" y="3312000"/>
              <a:ext cx="262647" cy="36933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85" name="2"/>
          <p:cNvGrpSpPr/>
          <p:nvPr/>
        </p:nvGrpSpPr>
        <p:grpSpPr>
          <a:xfrm>
            <a:off x="4951089" y="84627"/>
            <a:ext cx="505883" cy="369332"/>
            <a:chOff x="1214168" y="1883446"/>
            <a:chExt cx="505883" cy="369332"/>
          </a:xfrm>
        </p:grpSpPr>
        <p:sp>
          <p:nvSpPr>
            <p:cNvPr id="86" name="2 box"/>
            <p:cNvSpPr/>
            <p:nvPr/>
          </p:nvSpPr>
          <p:spPr>
            <a:xfrm>
              <a:off x="1329297" y="1953812"/>
              <a:ext cx="274320" cy="228600"/>
            </a:xfrm>
            <a:prstGeom prst="rect">
              <a:avLst/>
            </a:prstGeom>
            <a:solidFill>
              <a:srgbClr val="00FF00">
                <a:alpha val="40000"/>
              </a:srgbClr>
            </a:solidFill>
            <a:ln w="63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7" name="2"/>
            <p:cNvSpPr txBox="1"/>
            <p:nvPr/>
          </p:nvSpPr>
          <p:spPr>
            <a:xfrm>
              <a:off x="1214168" y="1883446"/>
              <a:ext cx="50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3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1016 -0.00741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3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9493 -0.07453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372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2474 0.14421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0547 0.14421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03828 0.14421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07266 0.14421 " pathEditMode="relative" rAng="0" ptsTypes="AA">
                                      <p:cBhvr>
                                        <p:cTn id="11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3429676" y="311309"/>
            <a:ext cx="2495160" cy="1810567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rgbClr val="DADADA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Ca"/>
          <p:cNvSpPr txBox="1"/>
          <p:nvPr/>
        </p:nvSpPr>
        <p:spPr>
          <a:xfrm>
            <a:off x="3472302" y="793463"/>
            <a:ext cx="1254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Ca</a:t>
            </a:r>
          </a:p>
        </p:txBody>
      </p:sp>
      <p:pic>
        <p:nvPicPr>
          <p:cNvPr id="17" name="1st sh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262" y="599751"/>
            <a:ext cx="384081" cy="1310754"/>
          </a:xfrm>
          <a:prstGeom prst="rect">
            <a:avLst/>
          </a:prstGeom>
        </p:spPr>
      </p:pic>
      <p:grpSp>
        <p:nvGrpSpPr>
          <p:cNvPr id="20" name="1st shell electrons"/>
          <p:cNvGrpSpPr/>
          <p:nvPr/>
        </p:nvGrpSpPr>
        <p:grpSpPr>
          <a:xfrm>
            <a:off x="4723953" y="1077476"/>
            <a:ext cx="272375" cy="369332"/>
            <a:chOff x="4066398" y="3312000"/>
            <a:chExt cx="272375" cy="369332"/>
          </a:xfrm>
        </p:grpSpPr>
        <p:sp>
          <p:nvSpPr>
            <p:cNvPr id="26" name="Rounded Rectangle 25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4A9B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2"/>
            <p:cNvSpPr txBox="1"/>
            <p:nvPr/>
          </p:nvSpPr>
          <p:spPr>
            <a:xfrm>
              <a:off x="4066398" y="3312000"/>
              <a:ext cx="26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rPr>
                <a:t>2</a:t>
              </a:r>
            </a:p>
          </p:txBody>
        </p:sp>
      </p:grpSp>
      <p:sp>
        <p:nvSpPr>
          <p:cNvPr id="22" name="20P box"/>
          <p:cNvSpPr/>
          <p:nvPr/>
        </p:nvSpPr>
        <p:spPr>
          <a:xfrm>
            <a:off x="3817259" y="599751"/>
            <a:ext cx="517486" cy="303877"/>
          </a:xfrm>
          <a:prstGeom prst="roundRect">
            <a:avLst/>
          </a:prstGeom>
          <a:solidFill>
            <a:srgbClr val="DF2E28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20P"/>
          <p:cNvSpPr txBox="1"/>
          <p:nvPr/>
        </p:nvSpPr>
        <p:spPr>
          <a:xfrm>
            <a:off x="3789263" y="576305"/>
            <a:ext cx="572748" cy="369332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20P</a:t>
            </a:r>
          </a:p>
        </p:txBody>
      </p:sp>
      <p:pic>
        <p:nvPicPr>
          <p:cNvPr id="53" name="2d sh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43" y="606765"/>
            <a:ext cx="384081" cy="1310754"/>
          </a:xfrm>
          <a:prstGeom prst="rect">
            <a:avLst/>
          </a:prstGeom>
        </p:spPr>
      </p:pic>
      <p:grpSp>
        <p:nvGrpSpPr>
          <p:cNvPr id="54" name="2d shell electrons"/>
          <p:cNvGrpSpPr/>
          <p:nvPr/>
        </p:nvGrpSpPr>
        <p:grpSpPr>
          <a:xfrm>
            <a:off x="5108034" y="1076870"/>
            <a:ext cx="272375" cy="369332"/>
            <a:chOff x="4066398" y="3312000"/>
            <a:chExt cx="272375" cy="369332"/>
          </a:xfrm>
        </p:grpSpPr>
        <p:sp>
          <p:nvSpPr>
            <p:cNvPr id="55" name="Rounded Rectangle 54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4A9B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8"/>
            <p:cNvSpPr txBox="1"/>
            <p:nvPr/>
          </p:nvSpPr>
          <p:spPr>
            <a:xfrm>
              <a:off x="4066398" y="3312000"/>
              <a:ext cx="26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rPr>
                <a:t>8</a:t>
              </a:r>
            </a:p>
          </p:txBody>
        </p:sp>
      </p:grpSp>
      <p:pic>
        <p:nvPicPr>
          <p:cNvPr id="58" name="3d sh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08" y="613779"/>
            <a:ext cx="384081" cy="1310754"/>
          </a:xfrm>
          <a:prstGeom prst="rect">
            <a:avLst/>
          </a:prstGeom>
        </p:spPr>
      </p:pic>
      <p:grpSp>
        <p:nvGrpSpPr>
          <p:cNvPr id="59" name="3d shell electrons"/>
          <p:cNvGrpSpPr/>
          <p:nvPr/>
        </p:nvGrpSpPr>
        <p:grpSpPr>
          <a:xfrm>
            <a:off x="5521299" y="1076264"/>
            <a:ext cx="272375" cy="369332"/>
            <a:chOff x="4066398" y="3312000"/>
            <a:chExt cx="272375" cy="369332"/>
          </a:xfrm>
        </p:grpSpPr>
        <p:sp>
          <p:nvSpPr>
            <p:cNvPr id="60" name="Rounded Rectangle 59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solidFill>
                <a:srgbClr val="4A9BD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66398" y="3312000"/>
              <a:ext cx="26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</a:rPr>
                <a:t>8</a:t>
              </a:r>
            </a:p>
          </p:txBody>
        </p:sp>
      </p:grpSp>
      <p:pic>
        <p:nvPicPr>
          <p:cNvPr id="63" name="4th she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130" y="606765"/>
            <a:ext cx="384081" cy="1310754"/>
          </a:xfrm>
          <a:prstGeom prst="rect">
            <a:avLst/>
          </a:prstGeom>
        </p:spPr>
      </p:pic>
      <p:grpSp>
        <p:nvGrpSpPr>
          <p:cNvPr id="64" name="4d shell electrons"/>
          <p:cNvGrpSpPr/>
          <p:nvPr/>
        </p:nvGrpSpPr>
        <p:grpSpPr>
          <a:xfrm>
            <a:off x="5925821" y="1076870"/>
            <a:ext cx="272375" cy="369332"/>
            <a:chOff x="4066398" y="3312000"/>
            <a:chExt cx="272375" cy="369332"/>
          </a:xfrm>
        </p:grpSpPr>
        <p:sp>
          <p:nvSpPr>
            <p:cNvPr id="65" name="Rounded Rectangle 64"/>
            <p:cNvSpPr/>
            <p:nvPr/>
          </p:nvSpPr>
          <p:spPr>
            <a:xfrm>
              <a:off x="4095582" y="3364414"/>
              <a:ext cx="243191" cy="25146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066398" y="3312000"/>
              <a:ext cx="262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entury Gothic" panose="020B0502020202020204"/>
                </a:rPr>
                <a:t>2</a:t>
              </a:r>
            </a:p>
          </p:txBody>
        </p:sp>
      </p:grpSp>
      <p:sp>
        <p:nvSpPr>
          <p:cNvPr id="57" name="Ca"/>
          <p:cNvSpPr txBox="1"/>
          <p:nvPr/>
        </p:nvSpPr>
        <p:spPr>
          <a:xfrm>
            <a:off x="5876151" y="793463"/>
            <a:ext cx="1254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+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429677" y="2675161"/>
            <a:ext cx="2495159" cy="81630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45552" y="2867868"/>
            <a:ext cx="116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AC1E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dirty="0">
                <a:solidFill>
                  <a:srgbClr val="DF2E2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+20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48742" y="2867868"/>
            <a:ext cx="116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‒18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940055" y="2675159"/>
            <a:ext cx="1184031" cy="81630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79778" y="2391508"/>
            <a:ext cx="67407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+"/>
          <p:cNvSpPr txBox="1"/>
          <p:nvPr/>
        </p:nvSpPr>
        <p:spPr>
          <a:xfrm>
            <a:off x="5819329" y="2601406"/>
            <a:ext cx="1254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</a:rPr>
              <a:t>+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970086" y="2867866"/>
            <a:ext cx="116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4A9BD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‒2</a:t>
            </a:r>
          </a:p>
        </p:txBody>
      </p:sp>
      <p:sp>
        <p:nvSpPr>
          <p:cNvPr id="96" name="Left Brace 95"/>
          <p:cNvSpPr/>
          <p:nvPr/>
        </p:nvSpPr>
        <p:spPr>
          <a:xfrm rot="16200000">
            <a:off x="4365932" y="2460436"/>
            <a:ext cx="610396" cy="2498043"/>
          </a:xfrm>
          <a:prstGeom prst="leftBrace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Na charge header"/>
          <p:cNvSpPr/>
          <p:nvPr/>
        </p:nvSpPr>
        <p:spPr>
          <a:xfrm>
            <a:off x="4234556" y="4087713"/>
            <a:ext cx="915818" cy="232611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3175" cap="flat" cmpd="sng" algn="ctr">
            <a:solidFill>
              <a:srgbClr val="343434">
                <a:alpha val="50196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" name="Na charge"/>
          <p:cNvSpPr/>
          <p:nvPr/>
        </p:nvSpPr>
        <p:spPr>
          <a:xfrm>
            <a:off x="4234556" y="4267273"/>
            <a:ext cx="915818" cy="435314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6350" cap="flat" cmpd="sng" algn="ctr">
            <a:solidFill>
              <a:srgbClr val="45454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4" name="Na charge header tit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53" y="4093379"/>
            <a:ext cx="938865" cy="213378"/>
          </a:xfrm>
          <a:prstGeom prst="rect">
            <a:avLst/>
          </a:prstGeom>
        </p:spPr>
      </p:pic>
      <p:sp>
        <p:nvSpPr>
          <p:cNvPr id="106" name="Na charge value +1"/>
          <p:cNvSpPr txBox="1"/>
          <p:nvPr/>
        </p:nvSpPr>
        <p:spPr>
          <a:xfrm>
            <a:off x="4234556" y="4254435"/>
            <a:ext cx="921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DF2E28">
                    <a:lumMod val="20000"/>
                    <a:lumOff val="80000"/>
                  </a:srgbClr>
                </a:solidFill>
                <a:latin typeface="Century Gothic" panose="020B0502020202020204"/>
              </a:rPr>
              <a:t>+2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3764" y="5009775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13644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460687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13644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083851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08327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2e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sp>
        <p:nvSpPr>
          <p:cNvPr id="115" name="Left Brace 114"/>
          <p:cNvSpPr/>
          <p:nvPr/>
        </p:nvSpPr>
        <p:spPr>
          <a:xfrm rot="16200000">
            <a:off x="7223493" y="3164249"/>
            <a:ext cx="610396" cy="1158317"/>
          </a:xfrm>
          <a:prstGeom prst="leftBrace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e = -2 header"/>
          <p:cNvSpPr/>
          <p:nvPr/>
        </p:nvSpPr>
        <p:spPr>
          <a:xfrm>
            <a:off x="7119145" y="4087713"/>
            <a:ext cx="915818" cy="232611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3175" cap="flat" cmpd="sng" algn="ctr">
            <a:solidFill>
              <a:srgbClr val="343434">
                <a:alpha val="50196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7" name="e = -2 charge"/>
          <p:cNvSpPr/>
          <p:nvPr/>
        </p:nvSpPr>
        <p:spPr>
          <a:xfrm>
            <a:off x="7119145" y="4267273"/>
            <a:ext cx="915818" cy="435314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6350" cap="flat" cmpd="sng" algn="ctr">
            <a:solidFill>
              <a:srgbClr val="454545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8" name="e = -2 header tit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542" y="4093379"/>
            <a:ext cx="938865" cy="213378"/>
          </a:xfrm>
          <a:prstGeom prst="rect">
            <a:avLst/>
          </a:prstGeom>
        </p:spPr>
      </p:pic>
      <p:sp>
        <p:nvSpPr>
          <p:cNvPr id="119" name="e = -2"/>
          <p:cNvSpPr txBox="1"/>
          <p:nvPr/>
        </p:nvSpPr>
        <p:spPr>
          <a:xfrm>
            <a:off x="7119145" y="4254435"/>
            <a:ext cx="9219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D5EBF9"/>
                </a:solidFill>
                <a:latin typeface="Century Gothic" panose="020B0502020202020204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291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1075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BA9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1.25E-6 -0.26482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2.08333E-7 -0.26482 " pathEditMode="relative" rAng="0" ptsTypes="AA">
                                      <p:cBhvr>
                                        <p:cTn id="48" dur="75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1.45833E-6 -0.26482 " pathEditMode="relative" rAng="0" ptsTypes="AA">
                                      <p:cBhvr>
                                        <p:cTn id="55" dur="75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0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22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0" nodeType="withEffect">
                                  <p:stCondLst>
                                    <p:cond delay="122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22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57" grpId="0"/>
      <p:bldP spid="90" grpId="0" animBg="1"/>
      <p:bldP spid="91" grpId="0"/>
      <p:bldP spid="91" grpId="1"/>
      <p:bldP spid="92" grpId="0"/>
      <p:bldP spid="92" grpId="1"/>
      <p:bldP spid="93" grpId="0" animBg="1"/>
      <p:bldP spid="94" grpId="0"/>
      <p:bldP spid="95" grpId="0"/>
      <p:bldP spid="95" grpId="1"/>
      <p:bldP spid="96" grpId="0" animBg="1"/>
      <p:bldP spid="102" grpId="0" animBg="1"/>
      <p:bldP spid="103" grpId="0" animBg="1"/>
      <p:bldP spid="106" grpId="0"/>
      <p:bldP spid="115" grpId="0" animBg="1"/>
      <p:bldP spid="116" grpId="0" animBg="1"/>
      <p:bldP spid="117" grpId="0" animBg="1"/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13644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460687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13644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083851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08327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2e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2219418" cy="1377884"/>
            <a:chOff x="273764" y="2665158"/>
            <a:chExt cx="2219418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13644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60687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‒2e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2219418" cy="1377884"/>
            <a:chOff x="4779089" y="2665157"/>
            <a:chExt cx="2219418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13644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66012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864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1.45833E-6 -0.3356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1.45833E-6 -0.33565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7343 -0.33565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34974 -0.26759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7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401293" cy="1377885"/>
            <a:chOff x="273764" y="5009775"/>
            <a:chExt cx="7401293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Ag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460687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Ag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083851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08327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76049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2219418" cy="1377884"/>
            <a:chOff x="273764" y="2665158"/>
            <a:chExt cx="2219418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Ag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60687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2219418" cy="1377884"/>
            <a:chOff x="4779089" y="2665157"/>
            <a:chExt cx="2219418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13131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Ag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66012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74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10054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26227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10054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849391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25373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3e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1984958" cy="1377884"/>
            <a:chOff x="273764" y="2665158"/>
            <a:chExt cx="1984958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10054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26227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‒3e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984958" cy="1377884"/>
            <a:chOff x="4779089" y="2665157"/>
            <a:chExt cx="1984958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10054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31552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43951" y="4372708"/>
            <a:ext cx="2905440" cy="1031631"/>
          </a:xfrm>
          <a:prstGeom prst="roundRect">
            <a:avLst/>
          </a:prstGeom>
          <a:solidFill>
            <a:srgbClr val="DF2E28">
              <a:alpha val="14902"/>
            </a:srgbClr>
          </a:solidFill>
          <a:ln>
            <a:solidFill>
              <a:srgbClr val="A41F1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572000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rgbClr val="C00000"/>
                </a:solidFill>
                <a:latin typeface="BPG DedaEna" panose="020B0604020202020204" pitchFamily="34" charset="0"/>
              </a:rPr>
              <a:t>დაიჟანგა</a:t>
            </a:r>
            <a:endParaRPr lang="en-US" sz="4400" b="1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615354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chemeClr val="accent6"/>
                </a:solidFill>
                <a:latin typeface="BPG DedaEna" panose="020B0604020202020204" pitchFamily="34" charset="0"/>
              </a:rPr>
              <a:t>აღდგა</a:t>
            </a:r>
            <a:endParaRPr lang="en-US" sz="4400" b="1" dirty="0">
              <a:solidFill>
                <a:schemeClr val="accent6"/>
              </a:solidFill>
              <a:latin typeface="BPG DedaEna" panose="020B0604020202020204" pitchFamily="34" charset="0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2860010" y="4895964"/>
            <a:ext cx="890954" cy="890954"/>
          </a:xfrm>
          <a:prstGeom prst="snip2Diag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2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1" grpId="0"/>
      <p:bldP spid="21" grpId="1"/>
      <p:bldP spid="21" grpId="2"/>
      <p:bldP spid="23" grpId="0" animBg="1"/>
      <p:bldP spid="23" grpId="1" animBg="1"/>
      <p:bldP spid="2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401293" cy="1377885"/>
            <a:chOff x="273764" y="5009775"/>
            <a:chExt cx="7401293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91767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131388" y="5187330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849391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48819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87772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1750498" cy="1377884"/>
            <a:chOff x="273764" y="2665158"/>
            <a:chExt cx="1750498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1767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 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750498" cy="1377884"/>
            <a:chOff x="4779089" y="2665157"/>
            <a:chExt cx="1750498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97092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43951" y="4372708"/>
            <a:ext cx="2905440" cy="1031631"/>
          </a:xfrm>
          <a:prstGeom prst="roundRect">
            <a:avLst/>
          </a:prstGeom>
          <a:solidFill>
            <a:srgbClr val="DF2E28">
              <a:alpha val="14902"/>
            </a:srgbClr>
          </a:solidFill>
          <a:ln>
            <a:solidFill>
              <a:srgbClr val="A41F1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572000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rgbClr val="C00000"/>
                </a:solidFill>
                <a:latin typeface="BPG DedaEna" panose="020B0604020202020204" pitchFamily="34" charset="0"/>
              </a:rPr>
              <a:t>დაიჟანგა</a:t>
            </a:r>
            <a:endParaRPr lang="en-US" sz="4400" b="1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615354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chemeClr val="accent6"/>
                </a:solidFill>
                <a:latin typeface="BPG DedaEna" panose="020B0604020202020204" pitchFamily="34" charset="0"/>
              </a:rPr>
              <a:t>აღდგა</a:t>
            </a:r>
            <a:endParaRPr lang="en-US" sz="4400" b="1" dirty="0">
              <a:solidFill>
                <a:schemeClr val="accent6"/>
              </a:solidFill>
              <a:latin typeface="BPG DedaEna" panose="020B0604020202020204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860010" y="5032921"/>
            <a:ext cx="890954" cy="890954"/>
          </a:xfrm>
          <a:prstGeom prst="snip2Diag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3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1" grpId="0"/>
      <p:bldP spid="21" grpId="1"/>
      <p:bldP spid="21" grpId="2"/>
      <p:bldP spid="7" grpId="0" animBg="1"/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764" y="343990"/>
            <a:ext cx="7914254" cy="1377885"/>
            <a:chOff x="273764" y="5009775"/>
            <a:chExt cx="7914254" cy="1377885"/>
          </a:xfrm>
        </p:grpSpPr>
        <p:sp>
          <p:nvSpPr>
            <p:cNvPr id="107" name="TextBox 106"/>
            <p:cNvSpPr txBox="1"/>
            <p:nvPr/>
          </p:nvSpPr>
          <p:spPr>
            <a:xfrm>
              <a:off x="273764" y="5187331"/>
              <a:ext cx="10567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26227" y="5009776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2209096" y="5787495"/>
              <a:ext cx="1359116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896928" y="5187330"/>
              <a:ext cx="10567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849391" y="5009775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6+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01927" y="5187330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977430" y="5187330"/>
              <a:ext cx="1210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6e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568415" y="5047875"/>
              <a:ext cx="5277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764" y="2665158"/>
            <a:ext cx="1984958" cy="1377884"/>
            <a:chOff x="273764" y="2665158"/>
            <a:chExt cx="1984958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10567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26227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‒6e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984958" cy="1377884"/>
            <a:chOff x="4779089" y="2665157"/>
            <a:chExt cx="1984958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10567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31552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6+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43951" y="4372708"/>
            <a:ext cx="2905440" cy="1031631"/>
          </a:xfrm>
          <a:prstGeom prst="roundRect">
            <a:avLst/>
          </a:prstGeom>
          <a:solidFill>
            <a:srgbClr val="DF2E28">
              <a:alpha val="14902"/>
            </a:srgbClr>
          </a:solidFill>
          <a:ln>
            <a:solidFill>
              <a:srgbClr val="A41F1A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572000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rgbClr val="C00000"/>
                </a:solidFill>
                <a:latin typeface="BPG DedaEna" panose="020B0604020202020204" pitchFamily="34" charset="0"/>
              </a:rPr>
              <a:t>დაიჟანგა</a:t>
            </a:r>
            <a:endParaRPr lang="en-US" sz="4400" b="1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615354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chemeClr val="accent6"/>
                </a:solidFill>
                <a:latin typeface="BPG DedaEna" panose="020B0604020202020204" pitchFamily="34" charset="0"/>
              </a:rPr>
              <a:t>აღდგა</a:t>
            </a:r>
            <a:endParaRPr lang="en-US" sz="4400" b="1" dirty="0">
              <a:solidFill>
                <a:schemeClr val="accent6"/>
              </a:solidFill>
              <a:latin typeface="BPG DedaEna" panose="020B0604020202020204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860010" y="5020889"/>
            <a:ext cx="890954" cy="890954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1" grpId="0"/>
      <p:bldP spid="21" grpId="1"/>
      <p:bldP spid="21" grpId="2"/>
      <p:bldP spid="7" grpId="0" animBg="1"/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273764" y="521546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1767" y="343991"/>
            <a:ext cx="10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4342697" y="1121710"/>
            <a:ext cx="13591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177905" y="521545"/>
            <a:ext cx="902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95908" y="343990"/>
            <a:ext cx="103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2‒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64" y="2665158"/>
            <a:ext cx="1750498" cy="1377884"/>
            <a:chOff x="273764" y="2665158"/>
            <a:chExt cx="1750498" cy="1377884"/>
          </a:xfrm>
        </p:grpSpPr>
        <p:sp>
          <p:nvSpPr>
            <p:cNvPr id="49" name="TextBox 48"/>
            <p:cNvSpPr txBox="1"/>
            <p:nvPr/>
          </p:nvSpPr>
          <p:spPr>
            <a:xfrm>
              <a:off x="273764" y="2842713"/>
              <a:ext cx="9028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1767" y="2665158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209096" y="3442877"/>
            <a:ext cx="219278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09095" y="2542047"/>
            <a:ext cx="219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+2e</a:t>
            </a:r>
            <a:endParaRPr lang="en-US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9089" y="2665157"/>
            <a:ext cx="1750498" cy="1377884"/>
            <a:chOff x="4779089" y="2665157"/>
            <a:chExt cx="1750498" cy="1377884"/>
          </a:xfrm>
        </p:grpSpPr>
        <p:sp>
          <p:nvSpPr>
            <p:cNvPr id="62" name="TextBox 61"/>
            <p:cNvSpPr txBox="1"/>
            <p:nvPr/>
          </p:nvSpPr>
          <p:spPr>
            <a:xfrm>
              <a:off x="4779089" y="2842712"/>
              <a:ext cx="9028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72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97092" y="2665157"/>
              <a:ext cx="1032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2‒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943951" y="5404336"/>
            <a:ext cx="2905440" cy="1031631"/>
          </a:xfrm>
          <a:prstGeom prst="roundRect">
            <a:avLst/>
          </a:prstGeom>
          <a:solidFill>
            <a:srgbClr val="31E028">
              <a:alpha val="14902"/>
            </a:srgbClr>
          </a:solidFill>
          <a:ln>
            <a:solidFill>
              <a:srgbClr val="19A52A">
                <a:alpha val="2470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572000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rgbClr val="C00000"/>
                </a:solidFill>
                <a:latin typeface="BPG DedaEna" panose="020B0604020202020204" pitchFamily="34" charset="0"/>
              </a:rPr>
              <a:t>დაიჟანგა</a:t>
            </a:r>
            <a:endParaRPr lang="en-US" sz="4400" b="1" dirty="0">
              <a:solidFill>
                <a:srgbClr val="C00000"/>
              </a:solidFill>
              <a:latin typeface="BPG DedaEn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615354"/>
            <a:ext cx="363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b="1" dirty="0">
                <a:solidFill>
                  <a:schemeClr val="accent6"/>
                </a:solidFill>
                <a:latin typeface="BPG DedaEna" panose="020B0604020202020204" pitchFamily="34" charset="0"/>
              </a:rPr>
              <a:t>აღდგა</a:t>
            </a:r>
            <a:endParaRPr lang="en-US" sz="4400" b="1" dirty="0">
              <a:solidFill>
                <a:schemeClr val="accent6"/>
              </a:solidFill>
              <a:latin typeface="BPG DedaEna" panose="020B0604020202020204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860010" y="5032921"/>
            <a:ext cx="890954" cy="890954"/>
          </a:xfrm>
          <a:prstGeom prst="snip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9751" y="499975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6639" y="499975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endParaRPr lang="en-US" sz="7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59347" y="36052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249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3" grpId="1"/>
      <p:bldP spid="3" grpId="2"/>
      <p:bldP spid="21" grpId="0"/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510</Words>
  <Application>Microsoft Office PowerPoint</Application>
  <PresentationFormat>Widescreen</PresentationFormat>
  <Paragraphs>401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Century Gothic</vt:lpstr>
      <vt:lpstr>Calibri Light</vt:lpstr>
      <vt:lpstr>Arial</vt:lpstr>
      <vt:lpstr>Calibri</vt:lpstr>
      <vt:lpstr>BPG DedaEna</vt:lpstr>
      <vt:lpstr>Bookman Old Style</vt:lpstr>
      <vt:lpstr>Sylfaen</vt:lpstr>
      <vt:lpstr>Segoe 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CYBERNETICS</dc:creator>
  <cp:lastModifiedBy>a</cp:lastModifiedBy>
  <cp:revision>285</cp:revision>
  <dcterms:created xsi:type="dcterms:W3CDTF">2020-10-20T11:16:20Z</dcterms:created>
  <dcterms:modified xsi:type="dcterms:W3CDTF">2021-05-19T15:56:45Z</dcterms:modified>
</cp:coreProperties>
</file>