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</p:sldIdLst>
  <p:sldSz cx="12192000" cy="6858000"/>
  <p:notesSz cx="6858000" cy="9144000"/>
  <p:embeddedFontLst>
    <p:embeddedFont>
      <p:font typeface="Bookman Old Style" panose="02050604050505020204" pitchFamily="18" charset="0"/>
      <p:regular r:id="rId7"/>
      <p:bold r:id="rId8"/>
      <p:italic r:id="rId9"/>
      <p:boldItalic r:id="rId10"/>
    </p:embeddedFont>
    <p:embeddedFont>
      <p:font typeface="BPG Nateli Mtavruli" panose="02000503000000020002" pitchFamily="2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Sylfaen" panose="010A0502050306030303" pitchFamily="18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YBERNETICS" initials="CYBERN" lastIdx="1" clrIdx="0">
    <p:extLst>
      <p:ext uri="{19B8F6BF-5375-455C-9EA6-DF929625EA0E}">
        <p15:presenceInfo xmlns:p15="http://schemas.microsoft.com/office/powerpoint/2012/main" userId="CYBERNETIC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1E1A"/>
    <a:srgbClr val="34343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5.fntdata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9.fntdata"/><Relationship Id="rId23" Type="http://schemas.openxmlformats.org/officeDocument/2006/relationships/commentAuthors" Target="commentAuthor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2-04T15:19:06.651" idx="1">
    <p:pos x="10" y="10"/>
    <p:text>ნაერთის დისოციაციის და იონიზაციის პრინციპი</p:text>
    <p:extLst>
      <p:ext uri="{C676402C-5697-4E1C-873F-D02D1690AC5C}">
        <p15:threadingInfo xmlns:p15="http://schemas.microsoft.com/office/powerpoint/2012/main" timeZoneBias="-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2-04T15:19:06.651" idx="1">
    <p:pos x="10" y="10"/>
    <p:text>ნაერთის დისოციაციის და იონიზაციის პრინციპი</p:text>
    <p:extLst>
      <p:ext uri="{C676402C-5697-4E1C-873F-D02D1690AC5C}">
        <p15:threadingInfo xmlns:p15="http://schemas.microsoft.com/office/powerpoint/2012/main" timeZoneBias="-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2-04T15:19:06.651" idx="1">
    <p:pos x="10" y="10"/>
    <p:text>ნაერთის დისოციაციის და იონიზაციის პრინციპი</p:text>
    <p:extLst>
      <p:ext uri="{C676402C-5697-4E1C-873F-D02D1690AC5C}">
        <p15:threadingInfo xmlns:p15="http://schemas.microsoft.com/office/powerpoint/2012/main" timeZoneBias="-24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2-04T15:19:06.651" idx="1">
    <p:pos x="10" y="10"/>
    <p:text>ნაერთის დისოციაციის და იონიზაციის პრინციპი</p:text>
    <p:extLst>
      <p:ext uri="{C676402C-5697-4E1C-873F-D02D1690AC5C}">
        <p15:threadingInfo xmlns:p15="http://schemas.microsoft.com/office/powerpoint/2012/main" timeZoneBias="-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4A60-B123-4D33-B1EC-5A5EF1801475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DDF1-C9C1-4A3B-8873-678E5A420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33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4A60-B123-4D33-B1EC-5A5EF1801475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DDF1-C9C1-4A3B-8873-678E5A420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0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4A60-B123-4D33-B1EC-5A5EF1801475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DDF1-C9C1-4A3B-8873-678E5A420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41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26EC4BA-0FF0-4264-BED4-F0409E2C532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5/10/2021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46C49C1-BADC-43F9-8A86-7302F4CB33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253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C4BA-0FF0-4264-BED4-F0409E2C532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5/10/2021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49C1-BADC-43F9-8A86-7302F4CB33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49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26EC4BA-0FF0-4264-BED4-F0409E2C532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5/10/2021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46C49C1-BADC-43F9-8A86-7302F4CB33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916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C4BA-0FF0-4264-BED4-F0409E2C532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5/10/2021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49C1-BADC-43F9-8A86-7302F4CB33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046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C4BA-0FF0-4264-BED4-F0409E2C532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5/10/2021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49C1-BADC-43F9-8A86-7302F4CB33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035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C4BA-0FF0-4264-BED4-F0409E2C532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5/10/2021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49C1-BADC-43F9-8A86-7302F4CB33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8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C4BA-0FF0-4264-BED4-F0409E2C532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5/10/2021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49C1-BADC-43F9-8A86-7302F4CB33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30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C4BA-0FF0-4264-BED4-F0409E2C532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5/10/2021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49C1-BADC-43F9-8A86-7302F4CB33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12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4A60-B123-4D33-B1EC-5A5EF1801475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DDF1-C9C1-4A3B-8873-678E5A420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3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C4BA-0FF0-4264-BED4-F0409E2C532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5/10/2021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49C1-BADC-43F9-8A86-7302F4CB33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131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C4BA-0FF0-4264-BED4-F0409E2C532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5/10/2021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49C1-BADC-43F9-8A86-7302F4CB33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71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26EC4BA-0FF0-4264-BED4-F0409E2C532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5/10/2021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46C49C1-BADC-43F9-8A86-7302F4CB33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376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26EC4BA-0FF0-4264-BED4-F0409E2C532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5/10/2021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46C49C1-BADC-43F9-8A86-7302F4CB33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5855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26EC4BA-0FF0-4264-BED4-F0409E2C532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5/10/2021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46C49C1-BADC-43F9-8A86-7302F4CB33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496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C4BA-0FF0-4264-BED4-F0409E2C532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5/10/2021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49C1-BADC-43F9-8A86-7302F4CB33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895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C4BA-0FF0-4264-BED4-F0409E2C532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5/10/2021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49C1-BADC-43F9-8A86-7302F4CB33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85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C4BA-0FF0-4264-BED4-F0409E2C532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5/10/2021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49C1-BADC-43F9-8A86-7302F4CB33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51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26EC4BA-0FF0-4264-BED4-F0409E2C532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5/10/2021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46C49C1-BADC-43F9-8A86-7302F4CB33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88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4A60-B123-4D33-B1EC-5A5EF1801475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DDF1-C9C1-4A3B-8873-678E5A420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4A60-B123-4D33-B1EC-5A5EF1801475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DDF1-C9C1-4A3B-8873-678E5A420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4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4A60-B123-4D33-B1EC-5A5EF1801475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DDF1-C9C1-4A3B-8873-678E5A420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3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4A60-B123-4D33-B1EC-5A5EF1801475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DDF1-C9C1-4A3B-8873-678E5A420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63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4A60-B123-4D33-B1EC-5A5EF1801475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DDF1-C9C1-4A3B-8873-678E5A420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1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4A60-B123-4D33-B1EC-5A5EF1801475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DDF1-C9C1-4A3B-8873-678E5A420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61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4A60-B123-4D33-B1EC-5A5EF1801475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DDF1-C9C1-4A3B-8873-678E5A420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40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E4A60-B123-4D33-B1EC-5A5EF1801475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5DDF1-C9C1-4A3B-8873-678E5A420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4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EC4BA-0FF0-4264-BED4-F0409E2C532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5/10/2021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C49C1-BADC-43F9-8A86-7302F4CB331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643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312905" y="1489767"/>
            <a:ext cx="3292640" cy="468873"/>
            <a:chOff x="4312905" y="1489767"/>
            <a:chExt cx="3292640" cy="468873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312905" y="1709818"/>
              <a:ext cx="1463040" cy="0"/>
            </a:xfrm>
            <a:prstGeom prst="line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>
              <a:off x="4312905" y="1489767"/>
              <a:ext cx="1463040" cy="0"/>
            </a:xfrm>
            <a:prstGeom prst="line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>
              <a:off x="4317567" y="1953581"/>
              <a:ext cx="1463040" cy="0"/>
            </a:xfrm>
            <a:prstGeom prst="line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>
              <a:off x="6137843" y="1714877"/>
              <a:ext cx="1463040" cy="0"/>
            </a:xfrm>
            <a:prstGeom prst="line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/>
          </p:nvCxnSpPr>
          <p:spPr>
            <a:xfrm>
              <a:off x="6137843" y="1494826"/>
              <a:ext cx="1463040" cy="0"/>
            </a:xfrm>
            <a:prstGeom prst="line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/>
            <p:nvPr/>
          </p:nvCxnSpPr>
          <p:spPr>
            <a:xfrm>
              <a:off x="6142505" y="1958640"/>
              <a:ext cx="1463040" cy="0"/>
            </a:xfrm>
            <a:prstGeom prst="line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1" name="Rounded Rectangle 310"/>
          <p:cNvSpPr/>
          <p:nvPr/>
        </p:nvSpPr>
        <p:spPr>
          <a:xfrm>
            <a:off x="6368119" y="4572006"/>
            <a:ext cx="1192291" cy="816303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404345" y="4572006"/>
            <a:ext cx="1192291" cy="816303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9" name="Rectangle 308"/>
          <p:cNvSpPr/>
          <p:nvPr/>
        </p:nvSpPr>
        <p:spPr>
          <a:xfrm>
            <a:off x="5231403" y="4956101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4A9BD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6187066" y="2348650"/>
            <a:ext cx="1463040" cy="1463040"/>
          </a:xfrm>
          <a:prstGeom prst="ellipse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76" name="Group 275"/>
          <p:cNvGrpSpPr/>
          <p:nvPr/>
        </p:nvGrpSpPr>
        <p:grpSpPr>
          <a:xfrm>
            <a:off x="6761544" y="3204026"/>
            <a:ext cx="157018" cy="157018"/>
            <a:chOff x="2558473" y="2248343"/>
            <a:chExt cx="157018" cy="157018"/>
          </a:xfrm>
        </p:grpSpPr>
        <p:sp>
          <p:nvSpPr>
            <p:cNvPr id="277" name="Oval 276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78" name="Group 277"/>
            <p:cNvGrpSpPr/>
            <p:nvPr/>
          </p:nvGrpSpPr>
          <p:grpSpPr>
            <a:xfrm>
              <a:off x="2589357" y="2277527"/>
              <a:ext cx="95250" cy="95250"/>
              <a:chOff x="3264694" y="1859756"/>
              <a:chExt cx="95250" cy="95250"/>
            </a:xfrm>
          </p:grpSpPr>
          <p:cxnSp>
            <p:nvCxnSpPr>
              <p:cNvPr id="279" name="Straight Connector 278"/>
              <p:cNvCxnSpPr/>
              <p:nvPr/>
            </p:nvCxnSpPr>
            <p:spPr>
              <a:xfrm>
                <a:off x="3312319" y="1859756"/>
                <a:ext cx="0" cy="9525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 rot="5400000">
                <a:off x="3312319" y="1859756"/>
                <a:ext cx="0" cy="9525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5" name="Oval 274"/>
          <p:cNvSpPr/>
          <p:nvPr/>
        </p:nvSpPr>
        <p:spPr>
          <a:xfrm>
            <a:off x="6662809" y="3148138"/>
            <a:ext cx="157018" cy="15701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70" name="Group 269"/>
          <p:cNvGrpSpPr/>
          <p:nvPr/>
        </p:nvGrpSpPr>
        <p:grpSpPr>
          <a:xfrm>
            <a:off x="6903739" y="3200255"/>
            <a:ext cx="157018" cy="157018"/>
            <a:chOff x="2558473" y="2248343"/>
            <a:chExt cx="157018" cy="157018"/>
          </a:xfrm>
        </p:grpSpPr>
        <p:sp>
          <p:nvSpPr>
            <p:cNvPr id="271" name="Oval 270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72" name="Group 271"/>
            <p:cNvGrpSpPr/>
            <p:nvPr/>
          </p:nvGrpSpPr>
          <p:grpSpPr>
            <a:xfrm>
              <a:off x="2589357" y="2277527"/>
              <a:ext cx="95250" cy="95250"/>
              <a:chOff x="3264694" y="1859756"/>
              <a:chExt cx="95250" cy="95250"/>
            </a:xfrm>
          </p:grpSpPr>
          <p:cxnSp>
            <p:nvCxnSpPr>
              <p:cNvPr id="273" name="Straight Connector 272"/>
              <p:cNvCxnSpPr/>
              <p:nvPr/>
            </p:nvCxnSpPr>
            <p:spPr>
              <a:xfrm>
                <a:off x="3312319" y="1859756"/>
                <a:ext cx="0" cy="9525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rot="5400000">
                <a:off x="3312319" y="1859756"/>
                <a:ext cx="0" cy="9525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5" name="Group 264"/>
          <p:cNvGrpSpPr/>
          <p:nvPr/>
        </p:nvGrpSpPr>
        <p:grpSpPr>
          <a:xfrm>
            <a:off x="6886385" y="2762036"/>
            <a:ext cx="157018" cy="157018"/>
            <a:chOff x="2558473" y="2248343"/>
            <a:chExt cx="157018" cy="157018"/>
          </a:xfrm>
        </p:grpSpPr>
        <p:sp>
          <p:nvSpPr>
            <p:cNvPr id="266" name="Oval 265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67" name="Group 266"/>
            <p:cNvGrpSpPr/>
            <p:nvPr/>
          </p:nvGrpSpPr>
          <p:grpSpPr>
            <a:xfrm>
              <a:off x="2589357" y="2277527"/>
              <a:ext cx="95250" cy="95250"/>
              <a:chOff x="3264694" y="1859756"/>
              <a:chExt cx="95250" cy="95250"/>
            </a:xfrm>
          </p:grpSpPr>
          <p:cxnSp>
            <p:nvCxnSpPr>
              <p:cNvPr id="268" name="Straight Connector 267"/>
              <p:cNvCxnSpPr/>
              <p:nvPr/>
            </p:nvCxnSpPr>
            <p:spPr>
              <a:xfrm>
                <a:off x="3312319" y="1859756"/>
                <a:ext cx="0" cy="9525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 rot="5400000">
                <a:off x="3312319" y="1859756"/>
                <a:ext cx="0" cy="9525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0" name="Group 259"/>
          <p:cNvGrpSpPr/>
          <p:nvPr/>
        </p:nvGrpSpPr>
        <p:grpSpPr>
          <a:xfrm>
            <a:off x="6632115" y="3027641"/>
            <a:ext cx="157018" cy="157018"/>
            <a:chOff x="2558473" y="2248343"/>
            <a:chExt cx="157018" cy="157018"/>
          </a:xfrm>
        </p:grpSpPr>
        <p:sp>
          <p:nvSpPr>
            <p:cNvPr id="261" name="Oval 260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2589357" y="2277527"/>
              <a:ext cx="95250" cy="95250"/>
              <a:chOff x="3264694" y="1859756"/>
              <a:chExt cx="95250" cy="95250"/>
            </a:xfrm>
          </p:grpSpPr>
          <p:cxnSp>
            <p:nvCxnSpPr>
              <p:cNvPr id="263" name="Straight Connector 262"/>
              <p:cNvCxnSpPr/>
              <p:nvPr/>
            </p:nvCxnSpPr>
            <p:spPr>
              <a:xfrm>
                <a:off x="3312319" y="1859756"/>
                <a:ext cx="0" cy="9525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rot="5400000">
                <a:off x="3312319" y="1859756"/>
                <a:ext cx="0" cy="9525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5" name="Group 254"/>
          <p:cNvGrpSpPr/>
          <p:nvPr/>
        </p:nvGrpSpPr>
        <p:grpSpPr>
          <a:xfrm>
            <a:off x="7057946" y="2945333"/>
            <a:ext cx="157018" cy="157018"/>
            <a:chOff x="2558473" y="2248343"/>
            <a:chExt cx="157018" cy="157018"/>
          </a:xfrm>
        </p:grpSpPr>
        <p:sp>
          <p:nvSpPr>
            <p:cNvPr id="256" name="Oval 255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57" name="Group 256"/>
            <p:cNvGrpSpPr/>
            <p:nvPr/>
          </p:nvGrpSpPr>
          <p:grpSpPr>
            <a:xfrm>
              <a:off x="2589357" y="2277527"/>
              <a:ext cx="95250" cy="95250"/>
              <a:chOff x="3264694" y="1859756"/>
              <a:chExt cx="95250" cy="95250"/>
            </a:xfrm>
          </p:grpSpPr>
          <p:cxnSp>
            <p:nvCxnSpPr>
              <p:cNvPr id="258" name="Straight Connector 257"/>
              <p:cNvCxnSpPr/>
              <p:nvPr/>
            </p:nvCxnSpPr>
            <p:spPr>
              <a:xfrm>
                <a:off x="3312319" y="1859756"/>
                <a:ext cx="0" cy="9525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5400000">
                <a:off x="3312319" y="1859756"/>
                <a:ext cx="0" cy="9525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0" name="Group 249"/>
          <p:cNvGrpSpPr/>
          <p:nvPr/>
        </p:nvGrpSpPr>
        <p:grpSpPr>
          <a:xfrm>
            <a:off x="6632862" y="2900489"/>
            <a:ext cx="157018" cy="157018"/>
            <a:chOff x="2558473" y="2248343"/>
            <a:chExt cx="157018" cy="157018"/>
          </a:xfrm>
        </p:grpSpPr>
        <p:sp>
          <p:nvSpPr>
            <p:cNvPr id="251" name="Oval 250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52" name="Group 251"/>
            <p:cNvGrpSpPr/>
            <p:nvPr/>
          </p:nvGrpSpPr>
          <p:grpSpPr>
            <a:xfrm>
              <a:off x="2589357" y="2277527"/>
              <a:ext cx="95250" cy="95250"/>
              <a:chOff x="3264694" y="1859756"/>
              <a:chExt cx="95250" cy="95250"/>
            </a:xfrm>
          </p:grpSpPr>
          <p:cxnSp>
            <p:nvCxnSpPr>
              <p:cNvPr id="253" name="Straight Connector 252"/>
              <p:cNvCxnSpPr/>
              <p:nvPr/>
            </p:nvCxnSpPr>
            <p:spPr>
              <a:xfrm>
                <a:off x="3312319" y="1859756"/>
                <a:ext cx="0" cy="9525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 rot="5400000">
                <a:off x="3312319" y="1859756"/>
                <a:ext cx="0" cy="9525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4" name="Oval 243"/>
          <p:cNvSpPr/>
          <p:nvPr/>
        </p:nvSpPr>
        <p:spPr>
          <a:xfrm>
            <a:off x="6964894" y="2802232"/>
            <a:ext cx="157018" cy="15701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4312905" y="2308209"/>
            <a:ext cx="1463040" cy="1463040"/>
          </a:xfrm>
          <a:prstGeom prst="ellipse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4682410" y="2677438"/>
            <a:ext cx="731520" cy="73152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4788554" y="2770270"/>
            <a:ext cx="519690" cy="525919"/>
            <a:chOff x="2602703" y="2778979"/>
            <a:chExt cx="519690" cy="525919"/>
          </a:xfrm>
        </p:grpSpPr>
        <p:sp>
          <p:nvSpPr>
            <p:cNvPr id="98" name="Oval 97"/>
            <p:cNvSpPr/>
            <p:nvPr/>
          </p:nvSpPr>
          <p:spPr>
            <a:xfrm>
              <a:off x="2884037" y="3126406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2770406" y="3147880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2780065" y="2778979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2965375" y="2991248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2951229" y="2886492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2688418" y="3130883"/>
              <a:ext cx="157018" cy="157018"/>
              <a:chOff x="2558473" y="2248343"/>
              <a:chExt cx="157018" cy="157018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2558473" y="2248343"/>
                <a:ext cx="157018" cy="15701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2589357" y="2277527"/>
                <a:ext cx="95250" cy="95250"/>
                <a:chOff x="3264694" y="1859756"/>
                <a:chExt cx="95250" cy="95250"/>
              </a:xfrm>
            </p:grpSpPr>
            <p:cxnSp>
              <p:nvCxnSpPr>
                <p:cNvPr id="92" name="Straight Connector 91"/>
                <p:cNvCxnSpPr/>
                <p:nvPr/>
              </p:nvCxnSpPr>
              <p:spPr>
                <a:xfrm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5400000"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4" name="Oval 93"/>
            <p:cNvSpPr/>
            <p:nvPr/>
          </p:nvSpPr>
          <p:spPr>
            <a:xfrm>
              <a:off x="2630506" y="2854872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2623023" y="3077681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2915574" y="3084958"/>
              <a:ext cx="157018" cy="157018"/>
              <a:chOff x="2558473" y="2248343"/>
              <a:chExt cx="157018" cy="157018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2558473" y="2248343"/>
                <a:ext cx="157018" cy="15701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0" name="Group 79"/>
              <p:cNvGrpSpPr/>
              <p:nvPr/>
            </p:nvGrpSpPr>
            <p:grpSpPr>
              <a:xfrm>
                <a:off x="2589357" y="2277527"/>
                <a:ext cx="95250" cy="95250"/>
                <a:chOff x="3264694" y="1859756"/>
                <a:chExt cx="95250" cy="95250"/>
              </a:xfrm>
            </p:grpSpPr>
            <p:cxnSp>
              <p:nvCxnSpPr>
                <p:cNvPr id="81" name="Straight Connector 80"/>
                <p:cNvCxnSpPr/>
                <p:nvPr/>
              </p:nvCxnSpPr>
              <p:spPr>
                <a:xfrm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rot="5400000"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3" name="Group 72"/>
            <p:cNvGrpSpPr/>
            <p:nvPr/>
          </p:nvGrpSpPr>
          <p:grpSpPr>
            <a:xfrm>
              <a:off x="2892564" y="2823402"/>
              <a:ext cx="157018" cy="157018"/>
              <a:chOff x="2558473" y="2248343"/>
              <a:chExt cx="157018" cy="157018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2558473" y="2248343"/>
                <a:ext cx="157018" cy="15701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2589357" y="2277527"/>
                <a:ext cx="95250" cy="95250"/>
                <a:chOff x="3264694" y="1859756"/>
                <a:chExt cx="95250" cy="95250"/>
              </a:xfrm>
            </p:grpSpPr>
            <p:cxnSp>
              <p:nvCxnSpPr>
                <p:cNvPr id="76" name="Straight Connector 75"/>
                <p:cNvCxnSpPr/>
                <p:nvPr/>
              </p:nvCxnSpPr>
              <p:spPr>
                <a:xfrm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5400000"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6" name="Oval 35"/>
            <p:cNvSpPr/>
            <p:nvPr/>
          </p:nvSpPr>
          <p:spPr>
            <a:xfrm>
              <a:off x="2715491" y="2939515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2636982" y="3018024"/>
              <a:ext cx="157018" cy="157018"/>
              <a:chOff x="2558473" y="2248343"/>
              <a:chExt cx="157018" cy="157018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2558473" y="2248343"/>
                <a:ext cx="157018" cy="15701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2589357" y="2277527"/>
                <a:ext cx="95250" cy="95250"/>
                <a:chOff x="3264694" y="1859756"/>
                <a:chExt cx="95250" cy="95250"/>
              </a:xfrm>
            </p:grpSpPr>
            <p:cxnSp>
              <p:nvCxnSpPr>
                <p:cNvPr id="40" name="Straight Connector 39"/>
                <p:cNvCxnSpPr/>
                <p:nvPr/>
              </p:nvCxnSpPr>
              <p:spPr>
                <a:xfrm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" name="Group 41"/>
            <p:cNvGrpSpPr/>
            <p:nvPr/>
          </p:nvGrpSpPr>
          <p:grpSpPr>
            <a:xfrm>
              <a:off x="2815683" y="2985479"/>
              <a:ext cx="157018" cy="157018"/>
              <a:chOff x="2558473" y="2248343"/>
              <a:chExt cx="157018" cy="157018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2558473" y="2248343"/>
                <a:ext cx="157018" cy="15701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2589357" y="2277527"/>
                <a:ext cx="95250" cy="95250"/>
                <a:chOff x="3264694" y="1859756"/>
                <a:chExt cx="95250" cy="95250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7" name="Oval 46"/>
            <p:cNvSpPr/>
            <p:nvPr/>
          </p:nvSpPr>
          <p:spPr>
            <a:xfrm>
              <a:off x="2715490" y="3074557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2863308" y="2868290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2679370" y="2841533"/>
              <a:ext cx="157018" cy="157018"/>
              <a:chOff x="2558473" y="2248343"/>
              <a:chExt cx="157018" cy="157018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2558473" y="2248343"/>
                <a:ext cx="157018" cy="15701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5" name="Group 84"/>
              <p:cNvGrpSpPr/>
              <p:nvPr/>
            </p:nvGrpSpPr>
            <p:grpSpPr>
              <a:xfrm>
                <a:off x="2589357" y="2277527"/>
                <a:ext cx="95250" cy="95250"/>
                <a:chOff x="3264694" y="1859756"/>
                <a:chExt cx="95250" cy="95250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5400000"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" name="Group 48"/>
            <p:cNvGrpSpPr/>
            <p:nvPr/>
          </p:nvGrpSpPr>
          <p:grpSpPr>
            <a:xfrm>
              <a:off x="2781381" y="2823565"/>
              <a:ext cx="157018" cy="157018"/>
              <a:chOff x="2558473" y="2248343"/>
              <a:chExt cx="157018" cy="157018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2558473" y="2248343"/>
                <a:ext cx="157018" cy="15701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2589357" y="2277527"/>
                <a:ext cx="95250" cy="95250"/>
                <a:chOff x="3264694" y="1859756"/>
                <a:chExt cx="95250" cy="95250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5400000"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4" name="Oval 53"/>
            <p:cNvSpPr/>
            <p:nvPr/>
          </p:nvSpPr>
          <p:spPr>
            <a:xfrm>
              <a:off x="2602703" y="2945711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2806181" y="3129907"/>
              <a:ext cx="157018" cy="157018"/>
              <a:chOff x="2558473" y="2248343"/>
              <a:chExt cx="157018" cy="157018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2558473" y="2248343"/>
                <a:ext cx="157018" cy="15701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2589357" y="2277527"/>
                <a:ext cx="95250" cy="95250"/>
                <a:chOff x="3264694" y="1859756"/>
                <a:chExt cx="95250" cy="95250"/>
              </a:xfrm>
            </p:grpSpPr>
            <p:cxnSp>
              <p:nvCxnSpPr>
                <p:cNvPr id="58" name="Straight Connector 57"/>
                <p:cNvCxnSpPr/>
                <p:nvPr/>
              </p:nvCxnSpPr>
              <p:spPr>
                <a:xfrm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5400000"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Oval 59"/>
            <p:cNvSpPr/>
            <p:nvPr/>
          </p:nvSpPr>
          <p:spPr>
            <a:xfrm>
              <a:off x="2882146" y="3053622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2918314" y="2955465"/>
              <a:ext cx="157018" cy="157018"/>
              <a:chOff x="2558473" y="2248343"/>
              <a:chExt cx="157018" cy="157018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2558473" y="2248343"/>
                <a:ext cx="157018" cy="15701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2589357" y="2277527"/>
                <a:ext cx="95250" cy="95250"/>
                <a:chOff x="3264694" y="1859756"/>
                <a:chExt cx="95250" cy="95250"/>
              </a:xfrm>
            </p:grpSpPr>
            <p:cxnSp>
              <p:nvCxnSpPr>
                <p:cNvPr id="64" name="Straight Connector 63"/>
                <p:cNvCxnSpPr/>
                <p:nvPr/>
              </p:nvCxnSpPr>
              <p:spPr>
                <a:xfrm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5400000"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7" name="Group 66"/>
            <p:cNvGrpSpPr/>
            <p:nvPr/>
          </p:nvGrpSpPr>
          <p:grpSpPr>
            <a:xfrm>
              <a:off x="2670214" y="2975361"/>
              <a:ext cx="157018" cy="157018"/>
              <a:chOff x="2558473" y="2248343"/>
              <a:chExt cx="157018" cy="157018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2558473" y="2248343"/>
                <a:ext cx="157018" cy="15701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>
                <a:off x="2589357" y="2277527"/>
                <a:ext cx="95250" cy="95250"/>
                <a:chOff x="3264694" y="1859756"/>
                <a:chExt cx="95250" cy="95250"/>
              </a:xfrm>
            </p:grpSpPr>
            <p:cxnSp>
              <p:nvCxnSpPr>
                <p:cNvPr id="70" name="Straight Connector 69"/>
                <p:cNvCxnSpPr/>
                <p:nvPr/>
              </p:nvCxnSpPr>
              <p:spPr>
                <a:xfrm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rot="5400000"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2" name="Oval 71"/>
            <p:cNvSpPr/>
            <p:nvPr/>
          </p:nvSpPr>
          <p:spPr>
            <a:xfrm>
              <a:off x="2781954" y="2974398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03" name="Oval 102"/>
          <p:cNvSpPr/>
          <p:nvPr/>
        </p:nvSpPr>
        <p:spPr>
          <a:xfrm>
            <a:off x="5299602" y="2819893"/>
            <a:ext cx="91440" cy="914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 rot="5400000">
            <a:off x="5347152" y="2836888"/>
            <a:ext cx="0" cy="554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4647902" y="3120613"/>
            <a:ext cx="91440" cy="914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 rot="5400000">
            <a:off x="4695452" y="3137608"/>
            <a:ext cx="0" cy="554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>
            <a:off x="4535408" y="2550659"/>
            <a:ext cx="1005840" cy="100584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4474818" y="2975940"/>
            <a:ext cx="91440" cy="914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 rot="5400000">
            <a:off x="4522368" y="2992935"/>
            <a:ext cx="0" cy="55469"/>
          </a:xfrm>
          <a:prstGeom prst="line">
            <a:avLst/>
          </a:prstGeom>
          <a:ln w="127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5491631" y="2977532"/>
            <a:ext cx="91440" cy="914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 rot="5400000">
            <a:off x="5539181" y="2994527"/>
            <a:ext cx="0" cy="554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>
          <a:xfrm>
            <a:off x="5001926" y="2499122"/>
            <a:ext cx="91440" cy="914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 rot="5400000">
            <a:off x="5049476" y="2516117"/>
            <a:ext cx="0" cy="554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/>
        </p:nvSpPr>
        <p:spPr>
          <a:xfrm>
            <a:off x="4992608" y="3503181"/>
            <a:ext cx="91440" cy="914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0" name="Straight Connector 119"/>
          <p:cNvCxnSpPr/>
          <p:nvPr/>
        </p:nvCxnSpPr>
        <p:spPr>
          <a:xfrm rot="5400000">
            <a:off x="5040158" y="3520176"/>
            <a:ext cx="0" cy="554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Oval 121"/>
          <p:cNvSpPr/>
          <p:nvPr/>
        </p:nvSpPr>
        <p:spPr>
          <a:xfrm>
            <a:off x="5337664" y="2622456"/>
            <a:ext cx="91440" cy="914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3" name="Straight Connector 122"/>
          <p:cNvCxnSpPr/>
          <p:nvPr/>
        </p:nvCxnSpPr>
        <p:spPr>
          <a:xfrm rot="5400000">
            <a:off x="5385214" y="2639451"/>
            <a:ext cx="0" cy="554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5357479" y="3335075"/>
            <a:ext cx="91440" cy="914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 rot="5400000">
            <a:off x="5405029" y="3352070"/>
            <a:ext cx="0" cy="554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Oval 127"/>
          <p:cNvSpPr/>
          <p:nvPr/>
        </p:nvSpPr>
        <p:spPr>
          <a:xfrm>
            <a:off x="4603100" y="3332384"/>
            <a:ext cx="91440" cy="914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9" name="Straight Connector 128"/>
          <p:cNvCxnSpPr/>
          <p:nvPr/>
        </p:nvCxnSpPr>
        <p:spPr>
          <a:xfrm rot="5400000">
            <a:off x="4650650" y="3349379"/>
            <a:ext cx="0" cy="554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Oval 130"/>
          <p:cNvSpPr/>
          <p:nvPr/>
        </p:nvSpPr>
        <p:spPr>
          <a:xfrm>
            <a:off x="4666166" y="2631718"/>
            <a:ext cx="91440" cy="914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2" name="Straight Connector 131"/>
          <p:cNvCxnSpPr/>
          <p:nvPr/>
        </p:nvCxnSpPr>
        <p:spPr>
          <a:xfrm rot="5400000">
            <a:off x="4713716" y="2648713"/>
            <a:ext cx="0" cy="554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Oval 132"/>
          <p:cNvSpPr/>
          <p:nvPr/>
        </p:nvSpPr>
        <p:spPr>
          <a:xfrm>
            <a:off x="4404345" y="2403381"/>
            <a:ext cx="1280160" cy="128016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6556571" y="2717879"/>
            <a:ext cx="731520" cy="73152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39" name="Group 238"/>
          <p:cNvGrpSpPr/>
          <p:nvPr/>
        </p:nvGrpSpPr>
        <p:grpSpPr>
          <a:xfrm>
            <a:off x="6751907" y="2788315"/>
            <a:ext cx="157018" cy="157018"/>
            <a:chOff x="2558473" y="2248343"/>
            <a:chExt cx="157018" cy="157018"/>
          </a:xfrm>
        </p:grpSpPr>
        <p:sp>
          <p:nvSpPr>
            <p:cNvPr id="240" name="Oval 239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41" name="Group 240"/>
            <p:cNvGrpSpPr/>
            <p:nvPr/>
          </p:nvGrpSpPr>
          <p:grpSpPr>
            <a:xfrm>
              <a:off x="2589357" y="2277527"/>
              <a:ext cx="95250" cy="95250"/>
              <a:chOff x="3264694" y="1859756"/>
              <a:chExt cx="95250" cy="95250"/>
            </a:xfrm>
          </p:grpSpPr>
          <p:cxnSp>
            <p:nvCxnSpPr>
              <p:cNvPr id="242" name="Straight Connector 241"/>
              <p:cNvCxnSpPr/>
              <p:nvPr/>
            </p:nvCxnSpPr>
            <p:spPr>
              <a:xfrm>
                <a:off x="3312319" y="1859756"/>
                <a:ext cx="0" cy="952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 rot="5400000">
                <a:off x="3312319" y="1859756"/>
                <a:ext cx="0" cy="952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5" name="Group 244"/>
          <p:cNvGrpSpPr/>
          <p:nvPr/>
        </p:nvGrpSpPr>
        <p:grpSpPr>
          <a:xfrm>
            <a:off x="7029648" y="3120337"/>
            <a:ext cx="157018" cy="157018"/>
            <a:chOff x="2558473" y="2248343"/>
            <a:chExt cx="157018" cy="157018"/>
          </a:xfrm>
        </p:grpSpPr>
        <p:sp>
          <p:nvSpPr>
            <p:cNvPr id="246" name="Oval 245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47" name="Group 246"/>
            <p:cNvGrpSpPr/>
            <p:nvPr/>
          </p:nvGrpSpPr>
          <p:grpSpPr>
            <a:xfrm>
              <a:off x="2589357" y="2277527"/>
              <a:ext cx="95250" cy="95250"/>
              <a:chOff x="3264694" y="1859756"/>
              <a:chExt cx="95250" cy="95250"/>
            </a:xfrm>
          </p:grpSpPr>
          <p:cxnSp>
            <p:nvCxnSpPr>
              <p:cNvPr id="248" name="Straight Connector 247"/>
              <p:cNvCxnSpPr/>
              <p:nvPr/>
            </p:nvCxnSpPr>
            <p:spPr>
              <a:xfrm>
                <a:off x="3312319" y="1859756"/>
                <a:ext cx="0" cy="9525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 rot="5400000">
                <a:off x="3312319" y="1859756"/>
                <a:ext cx="0" cy="9525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0" name="Group 139"/>
          <p:cNvGrpSpPr/>
          <p:nvPr/>
        </p:nvGrpSpPr>
        <p:grpSpPr>
          <a:xfrm>
            <a:off x="6662715" y="2810711"/>
            <a:ext cx="519690" cy="525919"/>
            <a:chOff x="2602703" y="2778979"/>
            <a:chExt cx="519690" cy="525919"/>
          </a:xfrm>
        </p:grpSpPr>
        <p:sp>
          <p:nvSpPr>
            <p:cNvPr id="141" name="Oval 140"/>
            <p:cNvSpPr/>
            <p:nvPr/>
          </p:nvSpPr>
          <p:spPr>
            <a:xfrm>
              <a:off x="2884037" y="3126406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2770406" y="3147880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2780065" y="2778979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2965375" y="2991248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2951229" y="2886492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46" name="Group 145"/>
            <p:cNvGrpSpPr/>
            <p:nvPr/>
          </p:nvGrpSpPr>
          <p:grpSpPr>
            <a:xfrm>
              <a:off x="2688418" y="3130883"/>
              <a:ext cx="157018" cy="157018"/>
              <a:chOff x="2558473" y="2248343"/>
              <a:chExt cx="157018" cy="157018"/>
            </a:xfrm>
          </p:grpSpPr>
          <p:sp>
            <p:nvSpPr>
              <p:cNvPr id="200" name="Oval 199"/>
              <p:cNvSpPr/>
              <p:nvPr/>
            </p:nvSpPr>
            <p:spPr>
              <a:xfrm>
                <a:off x="2558473" y="2248343"/>
                <a:ext cx="157018" cy="15701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01" name="Group 200"/>
              <p:cNvGrpSpPr/>
              <p:nvPr/>
            </p:nvGrpSpPr>
            <p:grpSpPr>
              <a:xfrm>
                <a:off x="2589357" y="2277527"/>
                <a:ext cx="95250" cy="95250"/>
                <a:chOff x="3264694" y="1859756"/>
                <a:chExt cx="95250" cy="95250"/>
              </a:xfrm>
            </p:grpSpPr>
            <p:cxnSp>
              <p:nvCxnSpPr>
                <p:cNvPr id="202" name="Straight Connector 201"/>
                <p:cNvCxnSpPr/>
                <p:nvPr/>
              </p:nvCxnSpPr>
              <p:spPr>
                <a:xfrm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/>
                <p:cNvCxnSpPr/>
                <p:nvPr/>
              </p:nvCxnSpPr>
              <p:spPr>
                <a:xfrm rot="5400000"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7" name="Oval 146"/>
            <p:cNvSpPr/>
            <p:nvPr/>
          </p:nvSpPr>
          <p:spPr>
            <a:xfrm>
              <a:off x="2630506" y="2854872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2623023" y="3077681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49" name="Group 148"/>
            <p:cNvGrpSpPr/>
            <p:nvPr/>
          </p:nvGrpSpPr>
          <p:grpSpPr>
            <a:xfrm>
              <a:off x="2915574" y="3084958"/>
              <a:ext cx="157018" cy="157018"/>
              <a:chOff x="2558473" y="2248343"/>
              <a:chExt cx="157018" cy="157018"/>
            </a:xfrm>
          </p:grpSpPr>
          <p:sp>
            <p:nvSpPr>
              <p:cNvPr id="196" name="Oval 195"/>
              <p:cNvSpPr/>
              <p:nvPr/>
            </p:nvSpPr>
            <p:spPr>
              <a:xfrm>
                <a:off x="2558473" y="2248343"/>
                <a:ext cx="157018" cy="15701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97" name="Group 196"/>
              <p:cNvGrpSpPr/>
              <p:nvPr/>
            </p:nvGrpSpPr>
            <p:grpSpPr>
              <a:xfrm>
                <a:off x="2589357" y="2277527"/>
                <a:ext cx="95250" cy="95250"/>
                <a:chOff x="3264694" y="1859756"/>
                <a:chExt cx="95250" cy="95250"/>
              </a:xfrm>
            </p:grpSpPr>
            <p:cxnSp>
              <p:nvCxnSpPr>
                <p:cNvPr id="198" name="Straight Connector 197"/>
                <p:cNvCxnSpPr/>
                <p:nvPr/>
              </p:nvCxnSpPr>
              <p:spPr>
                <a:xfrm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>
                <a:xfrm rot="5400000"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0" name="Group 149"/>
            <p:cNvGrpSpPr/>
            <p:nvPr/>
          </p:nvGrpSpPr>
          <p:grpSpPr>
            <a:xfrm>
              <a:off x="2892564" y="2823402"/>
              <a:ext cx="157018" cy="157018"/>
              <a:chOff x="2558473" y="2248343"/>
              <a:chExt cx="157018" cy="157018"/>
            </a:xfrm>
          </p:grpSpPr>
          <p:sp>
            <p:nvSpPr>
              <p:cNvPr id="192" name="Oval 191"/>
              <p:cNvSpPr/>
              <p:nvPr/>
            </p:nvSpPr>
            <p:spPr>
              <a:xfrm>
                <a:off x="2558473" y="2248343"/>
                <a:ext cx="157018" cy="15701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93" name="Group 192"/>
              <p:cNvGrpSpPr/>
              <p:nvPr/>
            </p:nvGrpSpPr>
            <p:grpSpPr>
              <a:xfrm>
                <a:off x="2589357" y="2277527"/>
                <a:ext cx="95250" cy="95250"/>
                <a:chOff x="3264694" y="1859756"/>
                <a:chExt cx="95250" cy="95250"/>
              </a:xfrm>
            </p:grpSpPr>
            <p:cxnSp>
              <p:nvCxnSpPr>
                <p:cNvPr id="194" name="Straight Connector 193"/>
                <p:cNvCxnSpPr/>
                <p:nvPr/>
              </p:nvCxnSpPr>
              <p:spPr>
                <a:xfrm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 rot="5400000"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1" name="Oval 150"/>
            <p:cNvSpPr/>
            <p:nvPr/>
          </p:nvSpPr>
          <p:spPr>
            <a:xfrm>
              <a:off x="2715491" y="2939515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52" name="Group 151"/>
            <p:cNvGrpSpPr/>
            <p:nvPr/>
          </p:nvGrpSpPr>
          <p:grpSpPr>
            <a:xfrm>
              <a:off x="2636982" y="3018024"/>
              <a:ext cx="157018" cy="157018"/>
              <a:chOff x="2558473" y="2248343"/>
              <a:chExt cx="157018" cy="157018"/>
            </a:xfrm>
          </p:grpSpPr>
          <p:sp>
            <p:nvSpPr>
              <p:cNvPr id="188" name="Oval 187"/>
              <p:cNvSpPr/>
              <p:nvPr/>
            </p:nvSpPr>
            <p:spPr>
              <a:xfrm>
                <a:off x="2558473" y="2248343"/>
                <a:ext cx="157018" cy="15701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9" name="Group 188"/>
              <p:cNvGrpSpPr/>
              <p:nvPr/>
            </p:nvGrpSpPr>
            <p:grpSpPr>
              <a:xfrm>
                <a:off x="2589357" y="2277527"/>
                <a:ext cx="95250" cy="95250"/>
                <a:chOff x="3264694" y="1859756"/>
                <a:chExt cx="95250" cy="95250"/>
              </a:xfrm>
            </p:grpSpPr>
            <p:cxnSp>
              <p:nvCxnSpPr>
                <p:cNvPr id="190" name="Straight Connector 189"/>
                <p:cNvCxnSpPr/>
                <p:nvPr/>
              </p:nvCxnSpPr>
              <p:spPr>
                <a:xfrm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/>
                <p:nvPr/>
              </p:nvCxnSpPr>
              <p:spPr>
                <a:xfrm rot="5400000"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3" name="Group 152"/>
            <p:cNvGrpSpPr/>
            <p:nvPr/>
          </p:nvGrpSpPr>
          <p:grpSpPr>
            <a:xfrm>
              <a:off x="2815683" y="2985479"/>
              <a:ext cx="157018" cy="157018"/>
              <a:chOff x="2558473" y="2248343"/>
              <a:chExt cx="157018" cy="157018"/>
            </a:xfrm>
          </p:grpSpPr>
          <p:sp>
            <p:nvSpPr>
              <p:cNvPr id="184" name="Oval 183"/>
              <p:cNvSpPr/>
              <p:nvPr/>
            </p:nvSpPr>
            <p:spPr>
              <a:xfrm>
                <a:off x="2558473" y="2248343"/>
                <a:ext cx="157018" cy="15701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5" name="Group 184"/>
              <p:cNvGrpSpPr/>
              <p:nvPr/>
            </p:nvGrpSpPr>
            <p:grpSpPr>
              <a:xfrm>
                <a:off x="2589357" y="2277527"/>
                <a:ext cx="95250" cy="95250"/>
                <a:chOff x="3264694" y="1859756"/>
                <a:chExt cx="95250" cy="95250"/>
              </a:xfrm>
            </p:grpSpPr>
            <p:cxnSp>
              <p:nvCxnSpPr>
                <p:cNvPr id="186" name="Straight Connector 185"/>
                <p:cNvCxnSpPr/>
                <p:nvPr/>
              </p:nvCxnSpPr>
              <p:spPr>
                <a:xfrm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/>
                <p:cNvCxnSpPr/>
                <p:nvPr/>
              </p:nvCxnSpPr>
              <p:spPr>
                <a:xfrm rot="5400000"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4" name="Oval 153"/>
            <p:cNvSpPr/>
            <p:nvPr/>
          </p:nvSpPr>
          <p:spPr>
            <a:xfrm>
              <a:off x="2715490" y="3074557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2863308" y="2868290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56" name="Group 155"/>
            <p:cNvGrpSpPr/>
            <p:nvPr/>
          </p:nvGrpSpPr>
          <p:grpSpPr>
            <a:xfrm>
              <a:off x="2679370" y="2841533"/>
              <a:ext cx="157018" cy="157018"/>
              <a:chOff x="2558473" y="2248343"/>
              <a:chExt cx="157018" cy="157018"/>
            </a:xfrm>
          </p:grpSpPr>
          <p:sp>
            <p:nvSpPr>
              <p:cNvPr id="180" name="Oval 179"/>
              <p:cNvSpPr/>
              <p:nvPr/>
            </p:nvSpPr>
            <p:spPr>
              <a:xfrm>
                <a:off x="2558473" y="2248343"/>
                <a:ext cx="157018" cy="15701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1" name="Group 180"/>
              <p:cNvGrpSpPr/>
              <p:nvPr/>
            </p:nvGrpSpPr>
            <p:grpSpPr>
              <a:xfrm>
                <a:off x="2589357" y="2277527"/>
                <a:ext cx="95250" cy="95250"/>
                <a:chOff x="3264694" y="1859756"/>
                <a:chExt cx="95250" cy="95250"/>
              </a:xfrm>
            </p:grpSpPr>
            <p:cxnSp>
              <p:nvCxnSpPr>
                <p:cNvPr id="182" name="Straight Connector 181"/>
                <p:cNvCxnSpPr/>
                <p:nvPr/>
              </p:nvCxnSpPr>
              <p:spPr>
                <a:xfrm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 rot="5400000"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7" name="Group 156"/>
            <p:cNvGrpSpPr/>
            <p:nvPr/>
          </p:nvGrpSpPr>
          <p:grpSpPr>
            <a:xfrm>
              <a:off x="2781381" y="2823565"/>
              <a:ext cx="157018" cy="157018"/>
              <a:chOff x="2558473" y="2248343"/>
              <a:chExt cx="157018" cy="157018"/>
            </a:xfrm>
          </p:grpSpPr>
          <p:sp>
            <p:nvSpPr>
              <p:cNvPr id="176" name="Oval 175"/>
              <p:cNvSpPr/>
              <p:nvPr/>
            </p:nvSpPr>
            <p:spPr>
              <a:xfrm>
                <a:off x="2558473" y="2248343"/>
                <a:ext cx="157018" cy="15701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77" name="Group 176"/>
              <p:cNvGrpSpPr/>
              <p:nvPr/>
            </p:nvGrpSpPr>
            <p:grpSpPr>
              <a:xfrm>
                <a:off x="2589357" y="2277527"/>
                <a:ext cx="95250" cy="95250"/>
                <a:chOff x="3264694" y="1859756"/>
                <a:chExt cx="95250" cy="95250"/>
              </a:xfrm>
            </p:grpSpPr>
            <p:cxnSp>
              <p:nvCxnSpPr>
                <p:cNvPr id="178" name="Straight Connector 177"/>
                <p:cNvCxnSpPr/>
                <p:nvPr/>
              </p:nvCxnSpPr>
              <p:spPr>
                <a:xfrm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 rot="5400000"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8" name="Oval 157"/>
            <p:cNvSpPr/>
            <p:nvPr/>
          </p:nvSpPr>
          <p:spPr>
            <a:xfrm>
              <a:off x="2602703" y="2945711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59" name="Group 158"/>
            <p:cNvGrpSpPr/>
            <p:nvPr/>
          </p:nvGrpSpPr>
          <p:grpSpPr>
            <a:xfrm>
              <a:off x="2806181" y="3129907"/>
              <a:ext cx="157018" cy="157018"/>
              <a:chOff x="2558473" y="2248343"/>
              <a:chExt cx="157018" cy="157018"/>
            </a:xfrm>
          </p:grpSpPr>
          <p:sp>
            <p:nvSpPr>
              <p:cNvPr id="172" name="Oval 171"/>
              <p:cNvSpPr/>
              <p:nvPr/>
            </p:nvSpPr>
            <p:spPr>
              <a:xfrm>
                <a:off x="2558473" y="2248343"/>
                <a:ext cx="157018" cy="15701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73" name="Group 172"/>
              <p:cNvGrpSpPr/>
              <p:nvPr/>
            </p:nvGrpSpPr>
            <p:grpSpPr>
              <a:xfrm>
                <a:off x="2589357" y="2277527"/>
                <a:ext cx="95250" cy="95250"/>
                <a:chOff x="3264694" y="1859756"/>
                <a:chExt cx="95250" cy="95250"/>
              </a:xfrm>
            </p:grpSpPr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 rot="5400000"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0" name="Oval 159"/>
            <p:cNvSpPr/>
            <p:nvPr/>
          </p:nvSpPr>
          <p:spPr>
            <a:xfrm>
              <a:off x="2882146" y="3053622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61" name="Group 160"/>
            <p:cNvGrpSpPr/>
            <p:nvPr/>
          </p:nvGrpSpPr>
          <p:grpSpPr>
            <a:xfrm>
              <a:off x="2918314" y="2955465"/>
              <a:ext cx="157018" cy="157018"/>
              <a:chOff x="2558473" y="2248343"/>
              <a:chExt cx="157018" cy="157018"/>
            </a:xfrm>
          </p:grpSpPr>
          <p:sp>
            <p:nvSpPr>
              <p:cNvPr id="168" name="Oval 167"/>
              <p:cNvSpPr/>
              <p:nvPr/>
            </p:nvSpPr>
            <p:spPr>
              <a:xfrm>
                <a:off x="2558473" y="2248343"/>
                <a:ext cx="157018" cy="15701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69" name="Group 168"/>
              <p:cNvGrpSpPr/>
              <p:nvPr/>
            </p:nvGrpSpPr>
            <p:grpSpPr>
              <a:xfrm>
                <a:off x="2589357" y="2277527"/>
                <a:ext cx="95250" cy="95250"/>
                <a:chOff x="3264694" y="1859756"/>
                <a:chExt cx="95250" cy="95250"/>
              </a:xfrm>
            </p:grpSpPr>
            <p:cxnSp>
              <p:nvCxnSpPr>
                <p:cNvPr id="170" name="Straight Connector 169"/>
                <p:cNvCxnSpPr/>
                <p:nvPr/>
              </p:nvCxnSpPr>
              <p:spPr>
                <a:xfrm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 rot="5400000"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2" name="Group 161"/>
            <p:cNvGrpSpPr/>
            <p:nvPr/>
          </p:nvGrpSpPr>
          <p:grpSpPr>
            <a:xfrm>
              <a:off x="2670214" y="2975361"/>
              <a:ext cx="157018" cy="157018"/>
              <a:chOff x="2558473" y="2248343"/>
              <a:chExt cx="157018" cy="157018"/>
            </a:xfrm>
          </p:grpSpPr>
          <p:sp>
            <p:nvSpPr>
              <p:cNvPr id="164" name="Oval 163"/>
              <p:cNvSpPr/>
              <p:nvPr/>
            </p:nvSpPr>
            <p:spPr>
              <a:xfrm>
                <a:off x="2558473" y="2248343"/>
                <a:ext cx="157018" cy="15701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65" name="Group 164"/>
              <p:cNvGrpSpPr/>
              <p:nvPr/>
            </p:nvGrpSpPr>
            <p:grpSpPr>
              <a:xfrm>
                <a:off x="2589357" y="2277527"/>
                <a:ext cx="95250" cy="95250"/>
                <a:chOff x="3264694" y="1859756"/>
                <a:chExt cx="95250" cy="95250"/>
              </a:xfrm>
            </p:grpSpPr>
            <p:cxnSp>
              <p:nvCxnSpPr>
                <p:cNvPr id="166" name="Straight Connector 165"/>
                <p:cNvCxnSpPr/>
                <p:nvPr/>
              </p:nvCxnSpPr>
              <p:spPr>
                <a:xfrm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 rot="5400000"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3" name="Oval 162"/>
            <p:cNvSpPr/>
            <p:nvPr/>
          </p:nvSpPr>
          <p:spPr>
            <a:xfrm>
              <a:off x="2781954" y="2974398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7173763" y="2860334"/>
            <a:ext cx="91440" cy="91440"/>
            <a:chOff x="2558473" y="2248343"/>
            <a:chExt cx="157018" cy="157018"/>
          </a:xfrm>
        </p:grpSpPr>
        <p:sp>
          <p:nvSpPr>
            <p:cNvPr id="205" name="Oval 204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06" name="Straight Connector 205"/>
            <p:cNvCxnSpPr/>
            <p:nvPr/>
          </p:nvCxnSpPr>
          <p:spPr>
            <a:xfrm rot="5400000">
              <a:off x="2640124" y="2277527"/>
              <a:ext cx="0" cy="952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Group 206"/>
          <p:cNvGrpSpPr/>
          <p:nvPr/>
        </p:nvGrpSpPr>
        <p:grpSpPr>
          <a:xfrm>
            <a:off x="6522063" y="3161054"/>
            <a:ext cx="91440" cy="91440"/>
            <a:chOff x="2558473" y="2248343"/>
            <a:chExt cx="157018" cy="157018"/>
          </a:xfrm>
        </p:grpSpPr>
        <p:sp>
          <p:nvSpPr>
            <p:cNvPr id="208" name="Oval 207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09" name="Straight Connector 208"/>
            <p:cNvCxnSpPr/>
            <p:nvPr/>
          </p:nvCxnSpPr>
          <p:spPr>
            <a:xfrm rot="5400000">
              <a:off x="2640124" y="2277527"/>
              <a:ext cx="0" cy="952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0" name="Oval 209"/>
          <p:cNvSpPr/>
          <p:nvPr/>
        </p:nvSpPr>
        <p:spPr>
          <a:xfrm>
            <a:off x="6409569" y="2591100"/>
            <a:ext cx="1005840" cy="100584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11" name="Group 210"/>
          <p:cNvGrpSpPr/>
          <p:nvPr/>
        </p:nvGrpSpPr>
        <p:grpSpPr>
          <a:xfrm>
            <a:off x="6348979" y="3016381"/>
            <a:ext cx="91440" cy="91440"/>
            <a:chOff x="2558473" y="2248343"/>
            <a:chExt cx="157018" cy="157018"/>
          </a:xfrm>
        </p:grpSpPr>
        <p:sp>
          <p:nvSpPr>
            <p:cNvPr id="212" name="Oval 211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13" name="Straight Connector 212"/>
            <p:cNvCxnSpPr/>
            <p:nvPr/>
          </p:nvCxnSpPr>
          <p:spPr>
            <a:xfrm rot="5400000">
              <a:off x="2640124" y="2277527"/>
              <a:ext cx="0" cy="952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 213"/>
          <p:cNvGrpSpPr/>
          <p:nvPr/>
        </p:nvGrpSpPr>
        <p:grpSpPr>
          <a:xfrm>
            <a:off x="7365792" y="3017973"/>
            <a:ext cx="91440" cy="91440"/>
            <a:chOff x="2558473" y="2248343"/>
            <a:chExt cx="157018" cy="157018"/>
          </a:xfrm>
        </p:grpSpPr>
        <p:sp>
          <p:nvSpPr>
            <p:cNvPr id="215" name="Oval 214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16" name="Straight Connector 215"/>
            <p:cNvCxnSpPr/>
            <p:nvPr/>
          </p:nvCxnSpPr>
          <p:spPr>
            <a:xfrm rot="5400000">
              <a:off x="2640124" y="2277527"/>
              <a:ext cx="0" cy="952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Group 216"/>
          <p:cNvGrpSpPr/>
          <p:nvPr/>
        </p:nvGrpSpPr>
        <p:grpSpPr>
          <a:xfrm>
            <a:off x="6876087" y="2539563"/>
            <a:ext cx="91440" cy="91440"/>
            <a:chOff x="2558473" y="2248343"/>
            <a:chExt cx="157018" cy="157018"/>
          </a:xfrm>
        </p:grpSpPr>
        <p:sp>
          <p:nvSpPr>
            <p:cNvPr id="218" name="Oval 217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19" name="Straight Connector 218"/>
            <p:cNvCxnSpPr/>
            <p:nvPr/>
          </p:nvCxnSpPr>
          <p:spPr>
            <a:xfrm rot="5400000">
              <a:off x="2640124" y="2277527"/>
              <a:ext cx="0" cy="952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0" name="Group 219"/>
          <p:cNvGrpSpPr/>
          <p:nvPr/>
        </p:nvGrpSpPr>
        <p:grpSpPr>
          <a:xfrm>
            <a:off x="6866769" y="3543622"/>
            <a:ext cx="91440" cy="91440"/>
            <a:chOff x="2558473" y="2248343"/>
            <a:chExt cx="157018" cy="157018"/>
          </a:xfrm>
        </p:grpSpPr>
        <p:sp>
          <p:nvSpPr>
            <p:cNvPr id="221" name="Oval 220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22" name="Straight Connector 221"/>
            <p:cNvCxnSpPr/>
            <p:nvPr/>
          </p:nvCxnSpPr>
          <p:spPr>
            <a:xfrm rot="5400000">
              <a:off x="2640124" y="2277527"/>
              <a:ext cx="0" cy="952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3" name="Group 222"/>
          <p:cNvGrpSpPr/>
          <p:nvPr/>
        </p:nvGrpSpPr>
        <p:grpSpPr>
          <a:xfrm>
            <a:off x="7211825" y="2662897"/>
            <a:ext cx="91440" cy="91440"/>
            <a:chOff x="2558473" y="2248343"/>
            <a:chExt cx="157018" cy="157018"/>
          </a:xfrm>
        </p:grpSpPr>
        <p:sp>
          <p:nvSpPr>
            <p:cNvPr id="224" name="Oval 223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25" name="Straight Connector 224"/>
            <p:cNvCxnSpPr/>
            <p:nvPr/>
          </p:nvCxnSpPr>
          <p:spPr>
            <a:xfrm rot="5400000">
              <a:off x="2640124" y="2277527"/>
              <a:ext cx="0" cy="952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/>
          <p:nvPr/>
        </p:nvGrpSpPr>
        <p:grpSpPr>
          <a:xfrm>
            <a:off x="7231640" y="3375516"/>
            <a:ext cx="91440" cy="91440"/>
            <a:chOff x="2558473" y="2248343"/>
            <a:chExt cx="157018" cy="157018"/>
          </a:xfrm>
        </p:grpSpPr>
        <p:sp>
          <p:nvSpPr>
            <p:cNvPr id="227" name="Oval 226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28" name="Straight Connector 227"/>
            <p:cNvCxnSpPr/>
            <p:nvPr/>
          </p:nvCxnSpPr>
          <p:spPr>
            <a:xfrm rot="5400000">
              <a:off x="2640124" y="2277527"/>
              <a:ext cx="0" cy="952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Group 228"/>
          <p:cNvGrpSpPr/>
          <p:nvPr/>
        </p:nvGrpSpPr>
        <p:grpSpPr>
          <a:xfrm>
            <a:off x="6477261" y="3372825"/>
            <a:ext cx="91440" cy="91440"/>
            <a:chOff x="2558473" y="2248343"/>
            <a:chExt cx="157018" cy="157018"/>
          </a:xfrm>
        </p:grpSpPr>
        <p:sp>
          <p:nvSpPr>
            <p:cNvPr id="230" name="Oval 229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31" name="Straight Connector 230"/>
            <p:cNvCxnSpPr/>
            <p:nvPr/>
          </p:nvCxnSpPr>
          <p:spPr>
            <a:xfrm rot="5400000">
              <a:off x="2640124" y="2277527"/>
              <a:ext cx="0" cy="952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2" name="Group 231"/>
          <p:cNvGrpSpPr/>
          <p:nvPr/>
        </p:nvGrpSpPr>
        <p:grpSpPr>
          <a:xfrm>
            <a:off x="6540327" y="2672159"/>
            <a:ext cx="91440" cy="91440"/>
            <a:chOff x="2558473" y="2248343"/>
            <a:chExt cx="157018" cy="157018"/>
          </a:xfrm>
        </p:grpSpPr>
        <p:sp>
          <p:nvSpPr>
            <p:cNvPr id="233" name="Oval 232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34" name="Straight Connector 233"/>
            <p:cNvCxnSpPr/>
            <p:nvPr/>
          </p:nvCxnSpPr>
          <p:spPr>
            <a:xfrm rot="5400000">
              <a:off x="2640124" y="2277527"/>
              <a:ext cx="0" cy="952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" name="Oval 234"/>
          <p:cNvSpPr/>
          <p:nvPr/>
        </p:nvSpPr>
        <p:spPr>
          <a:xfrm>
            <a:off x="6278506" y="2443822"/>
            <a:ext cx="1280160" cy="128016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36" name="Group 235"/>
          <p:cNvGrpSpPr/>
          <p:nvPr/>
        </p:nvGrpSpPr>
        <p:grpSpPr>
          <a:xfrm>
            <a:off x="7130054" y="2450641"/>
            <a:ext cx="91440" cy="91440"/>
            <a:chOff x="2558473" y="2248343"/>
            <a:chExt cx="157018" cy="157018"/>
          </a:xfrm>
        </p:grpSpPr>
        <p:sp>
          <p:nvSpPr>
            <p:cNvPr id="237" name="Oval 236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38" name="Straight Connector 237"/>
            <p:cNvCxnSpPr/>
            <p:nvPr/>
          </p:nvCxnSpPr>
          <p:spPr>
            <a:xfrm rot="5400000">
              <a:off x="2640124" y="2277527"/>
              <a:ext cx="0" cy="952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1" name="Group 280"/>
          <p:cNvGrpSpPr/>
          <p:nvPr/>
        </p:nvGrpSpPr>
        <p:grpSpPr>
          <a:xfrm>
            <a:off x="6552546" y="3595949"/>
            <a:ext cx="91440" cy="91440"/>
            <a:chOff x="2558473" y="2248343"/>
            <a:chExt cx="157018" cy="157018"/>
          </a:xfrm>
        </p:grpSpPr>
        <p:sp>
          <p:nvSpPr>
            <p:cNvPr id="282" name="Oval 281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83" name="Straight Connector 282"/>
            <p:cNvCxnSpPr/>
            <p:nvPr/>
          </p:nvCxnSpPr>
          <p:spPr>
            <a:xfrm rot="5400000">
              <a:off x="2640124" y="2277527"/>
              <a:ext cx="0" cy="952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/>
          <p:cNvGrpSpPr/>
          <p:nvPr/>
        </p:nvGrpSpPr>
        <p:grpSpPr>
          <a:xfrm>
            <a:off x="7472991" y="3266431"/>
            <a:ext cx="91440" cy="91440"/>
            <a:chOff x="2558473" y="2248343"/>
            <a:chExt cx="157018" cy="157018"/>
          </a:xfrm>
        </p:grpSpPr>
        <p:sp>
          <p:nvSpPr>
            <p:cNvPr id="285" name="Oval 284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86" name="Straight Connector 285"/>
            <p:cNvCxnSpPr/>
            <p:nvPr/>
          </p:nvCxnSpPr>
          <p:spPr>
            <a:xfrm rot="5400000">
              <a:off x="2640124" y="2277527"/>
              <a:ext cx="0" cy="952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" name="Group 286"/>
          <p:cNvGrpSpPr/>
          <p:nvPr/>
        </p:nvGrpSpPr>
        <p:grpSpPr>
          <a:xfrm>
            <a:off x="6613503" y="2460222"/>
            <a:ext cx="91440" cy="91440"/>
            <a:chOff x="2558473" y="2248343"/>
            <a:chExt cx="157018" cy="157018"/>
          </a:xfrm>
        </p:grpSpPr>
        <p:sp>
          <p:nvSpPr>
            <p:cNvPr id="288" name="Oval 287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89" name="Straight Connector 288"/>
            <p:cNvCxnSpPr/>
            <p:nvPr/>
          </p:nvCxnSpPr>
          <p:spPr>
            <a:xfrm rot="5400000">
              <a:off x="2640124" y="2277527"/>
              <a:ext cx="0" cy="952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0" name="Group 289"/>
          <p:cNvGrpSpPr/>
          <p:nvPr/>
        </p:nvGrpSpPr>
        <p:grpSpPr>
          <a:xfrm>
            <a:off x="6262675" y="3225225"/>
            <a:ext cx="91440" cy="91440"/>
            <a:chOff x="2558473" y="2248343"/>
            <a:chExt cx="157018" cy="157018"/>
          </a:xfrm>
        </p:grpSpPr>
        <p:sp>
          <p:nvSpPr>
            <p:cNvPr id="291" name="Oval 290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92" name="Straight Connector 291"/>
            <p:cNvCxnSpPr/>
            <p:nvPr/>
          </p:nvCxnSpPr>
          <p:spPr>
            <a:xfrm rot="5400000">
              <a:off x="2640124" y="2277527"/>
              <a:ext cx="0" cy="952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3" name="Group 292"/>
          <p:cNvGrpSpPr/>
          <p:nvPr/>
        </p:nvGrpSpPr>
        <p:grpSpPr>
          <a:xfrm>
            <a:off x="7149869" y="3623541"/>
            <a:ext cx="91440" cy="91440"/>
            <a:chOff x="2558473" y="2248343"/>
            <a:chExt cx="157018" cy="157018"/>
          </a:xfrm>
        </p:grpSpPr>
        <p:sp>
          <p:nvSpPr>
            <p:cNvPr id="294" name="Oval 293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95" name="Straight Connector 294"/>
            <p:cNvCxnSpPr/>
            <p:nvPr/>
          </p:nvCxnSpPr>
          <p:spPr>
            <a:xfrm rot="5400000">
              <a:off x="2640124" y="2277527"/>
              <a:ext cx="0" cy="95250"/>
            </a:xfrm>
            <a:prstGeom prst="line">
              <a:avLst/>
            </a:prstGeom>
            <a:ln w="12700"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6" name="Group 295"/>
          <p:cNvGrpSpPr/>
          <p:nvPr/>
        </p:nvGrpSpPr>
        <p:grpSpPr>
          <a:xfrm>
            <a:off x="7470448" y="2816288"/>
            <a:ext cx="91440" cy="91440"/>
            <a:chOff x="2558473" y="2248343"/>
            <a:chExt cx="157018" cy="157018"/>
          </a:xfrm>
        </p:grpSpPr>
        <p:sp>
          <p:nvSpPr>
            <p:cNvPr id="297" name="Oval 296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98" name="Straight Connector 297"/>
            <p:cNvCxnSpPr/>
            <p:nvPr/>
          </p:nvCxnSpPr>
          <p:spPr>
            <a:xfrm rot="5400000">
              <a:off x="2640124" y="2277527"/>
              <a:ext cx="0" cy="952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9" name="TextBox 298"/>
          <p:cNvSpPr txBox="1"/>
          <p:nvPr/>
        </p:nvSpPr>
        <p:spPr>
          <a:xfrm>
            <a:off x="4712345" y="4030048"/>
            <a:ext cx="7297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prstClr val="black"/>
                </a:solidFill>
                <a:latin typeface="Bookman Old Style" panose="02050604050505020204" pitchFamily="18" charset="0"/>
              </a:rPr>
              <a:t>Na</a:t>
            </a:r>
          </a:p>
        </p:txBody>
      </p:sp>
      <p:sp>
        <p:nvSpPr>
          <p:cNvPr id="300" name="TextBox 299"/>
          <p:cNvSpPr txBox="1"/>
          <p:nvPr/>
        </p:nvSpPr>
        <p:spPr>
          <a:xfrm>
            <a:off x="6646735" y="4030048"/>
            <a:ext cx="7297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prstClr val="black"/>
                </a:solidFill>
                <a:latin typeface="Bookman Old Style" panose="02050604050505020204" pitchFamily="18" charset="0"/>
              </a:rPr>
              <a:t>Cl</a:t>
            </a:r>
          </a:p>
        </p:txBody>
      </p:sp>
      <p:sp>
        <p:nvSpPr>
          <p:cNvPr id="301" name="TextBox 300"/>
          <p:cNvSpPr txBox="1"/>
          <p:nvPr/>
        </p:nvSpPr>
        <p:spPr>
          <a:xfrm>
            <a:off x="4408024" y="4591802"/>
            <a:ext cx="11687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DF2E28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 +11</a:t>
            </a:r>
          </a:p>
        </p:txBody>
      </p:sp>
      <p:sp>
        <p:nvSpPr>
          <p:cNvPr id="302" name="TextBox 301"/>
          <p:cNvSpPr txBox="1"/>
          <p:nvPr/>
        </p:nvSpPr>
        <p:spPr>
          <a:xfrm>
            <a:off x="4241279" y="4956853"/>
            <a:ext cx="11687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4A9BD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= -</a:t>
            </a:r>
          </a:p>
        </p:txBody>
      </p:sp>
      <p:sp>
        <p:nvSpPr>
          <p:cNvPr id="303" name="TextBox 302"/>
          <p:cNvSpPr txBox="1"/>
          <p:nvPr/>
        </p:nvSpPr>
        <p:spPr>
          <a:xfrm>
            <a:off x="6316192" y="4591802"/>
            <a:ext cx="13339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DF2E28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 +17</a:t>
            </a:r>
          </a:p>
        </p:txBody>
      </p:sp>
      <p:sp>
        <p:nvSpPr>
          <p:cNvPr id="304" name="TextBox 303"/>
          <p:cNvSpPr txBox="1"/>
          <p:nvPr/>
        </p:nvSpPr>
        <p:spPr>
          <a:xfrm>
            <a:off x="6277039" y="4956853"/>
            <a:ext cx="10621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4A9BD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= -</a:t>
            </a:r>
          </a:p>
        </p:txBody>
      </p:sp>
      <p:sp>
        <p:nvSpPr>
          <p:cNvPr id="305" name="Rectangle 304"/>
          <p:cNvSpPr/>
          <p:nvPr/>
        </p:nvSpPr>
        <p:spPr>
          <a:xfrm>
            <a:off x="5093083" y="4956101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4A9BD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6" name="Rectangle 305"/>
          <p:cNvSpPr/>
          <p:nvPr/>
        </p:nvSpPr>
        <p:spPr>
          <a:xfrm>
            <a:off x="7211825" y="4956101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4A9BD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" name="Rectangle 307"/>
          <p:cNvSpPr/>
          <p:nvPr/>
        </p:nvSpPr>
        <p:spPr>
          <a:xfrm>
            <a:off x="7073505" y="4956101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4A9BD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9" name="Oval 338"/>
          <p:cNvSpPr/>
          <p:nvPr/>
        </p:nvSpPr>
        <p:spPr>
          <a:xfrm>
            <a:off x="4727422" y="1904231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2" name="Oval 341"/>
          <p:cNvSpPr/>
          <p:nvPr/>
        </p:nvSpPr>
        <p:spPr>
          <a:xfrm>
            <a:off x="5274238" y="1904231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358216" y="1660468"/>
            <a:ext cx="3192285" cy="96499"/>
            <a:chOff x="4358216" y="1660468"/>
            <a:chExt cx="3192285" cy="96499"/>
          </a:xfrm>
        </p:grpSpPr>
        <p:sp>
          <p:nvSpPr>
            <p:cNvPr id="315" name="Oval 314"/>
            <p:cNvSpPr/>
            <p:nvPr/>
          </p:nvSpPr>
          <p:spPr>
            <a:xfrm>
              <a:off x="4358216" y="166046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0" name="Oval 319"/>
            <p:cNvSpPr/>
            <p:nvPr/>
          </p:nvSpPr>
          <p:spPr>
            <a:xfrm>
              <a:off x="4540488" y="166046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1" name="Oval 320"/>
            <p:cNvSpPr/>
            <p:nvPr/>
          </p:nvSpPr>
          <p:spPr>
            <a:xfrm>
              <a:off x="4722760" y="166046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2" name="Oval 321"/>
            <p:cNvSpPr/>
            <p:nvPr/>
          </p:nvSpPr>
          <p:spPr>
            <a:xfrm>
              <a:off x="4905032" y="166046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3" name="Oval 322"/>
            <p:cNvSpPr/>
            <p:nvPr/>
          </p:nvSpPr>
          <p:spPr>
            <a:xfrm>
              <a:off x="5087304" y="166046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4" name="Oval 323"/>
            <p:cNvSpPr/>
            <p:nvPr/>
          </p:nvSpPr>
          <p:spPr>
            <a:xfrm>
              <a:off x="5269576" y="166046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5" name="Oval 324"/>
            <p:cNvSpPr/>
            <p:nvPr/>
          </p:nvSpPr>
          <p:spPr>
            <a:xfrm>
              <a:off x="5451848" y="166046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6" name="Oval 325"/>
            <p:cNvSpPr/>
            <p:nvPr/>
          </p:nvSpPr>
          <p:spPr>
            <a:xfrm>
              <a:off x="5634123" y="166046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6" name="Oval 345"/>
            <p:cNvSpPr/>
            <p:nvPr/>
          </p:nvSpPr>
          <p:spPr>
            <a:xfrm>
              <a:off x="6183154" y="166552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7" name="Oval 346"/>
            <p:cNvSpPr/>
            <p:nvPr/>
          </p:nvSpPr>
          <p:spPr>
            <a:xfrm>
              <a:off x="6365426" y="166552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8" name="Oval 347"/>
            <p:cNvSpPr/>
            <p:nvPr/>
          </p:nvSpPr>
          <p:spPr>
            <a:xfrm>
              <a:off x="6547698" y="166552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9" name="Oval 348"/>
            <p:cNvSpPr/>
            <p:nvPr/>
          </p:nvSpPr>
          <p:spPr>
            <a:xfrm>
              <a:off x="6729970" y="166552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0" name="Oval 349"/>
            <p:cNvSpPr/>
            <p:nvPr/>
          </p:nvSpPr>
          <p:spPr>
            <a:xfrm>
              <a:off x="6912242" y="166552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1" name="Oval 350"/>
            <p:cNvSpPr/>
            <p:nvPr/>
          </p:nvSpPr>
          <p:spPr>
            <a:xfrm>
              <a:off x="7094514" y="166552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2" name="Oval 351"/>
            <p:cNvSpPr/>
            <p:nvPr/>
          </p:nvSpPr>
          <p:spPr>
            <a:xfrm>
              <a:off x="7276786" y="166552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3" name="Oval 352"/>
            <p:cNvSpPr/>
            <p:nvPr/>
          </p:nvSpPr>
          <p:spPr>
            <a:xfrm>
              <a:off x="7459061" y="166552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58216" y="1440417"/>
            <a:ext cx="3192285" cy="96499"/>
            <a:chOff x="4358216" y="1440417"/>
            <a:chExt cx="3192285" cy="96499"/>
          </a:xfrm>
        </p:grpSpPr>
        <p:sp>
          <p:nvSpPr>
            <p:cNvPr id="328" name="Oval 327"/>
            <p:cNvSpPr/>
            <p:nvPr/>
          </p:nvSpPr>
          <p:spPr>
            <a:xfrm>
              <a:off x="4358216" y="144041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9" name="Oval 328"/>
            <p:cNvSpPr/>
            <p:nvPr/>
          </p:nvSpPr>
          <p:spPr>
            <a:xfrm>
              <a:off x="4540488" y="144041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0" name="Oval 329"/>
            <p:cNvSpPr/>
            <p:nvPr/>
          </p:nvSpPr>
          <p:spPr>
            <a:xfrm>
              <a:off x="4722760" y="144041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1" name="Oval 330"/>
            <p:cNvSpPr/>
            <p:nvPr/>
          </p:nvSpPr>
          <p:spPr>
            <a:xfrm>
              <a:off x="4905032" y="144041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2" name="Oval 331"/>
            <p:cNvSpPr/>
            <p:nvPr/>
          </p:nvSpPr>
          <p:spPr>
            <a:xfrm>
              <a:off x="5087304" y="144041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3" name="Oval 332"/>
            <p:cNvSpPr/>
            <p:nvPr/>
          </p:nvSpPr>
          <p:spPr>
            <a:xfrm>
              <a:off x="5269576" y="144041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4" name="Oval 333"/>
            <p:cNvSpPr/>
            <p:nvPr/>
          </p:nvSpPr>
          <p:spPr>
            <a:xfrm>
              <a:off x="5451848" y="144041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5" name="Oval 334"/>
            <p:cNvSpPr/>
            <p:nvPr/>
          </p:nvSpPr>
          <p:spPr>
            <a:xfrm>
              <a:off x="5634123" y="144041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5" name="Oval 354"/>
            <p:cNvSpPr/>
            <p:nvPr/>
          </p:nvSpPr>
          <p:spPr>
            <a:xfrm>
              <a:off x="6183154" y="144547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6" name="Oval 355"/>
            <p:cNvSpPr/>
            <p:nvPr/>
          </p:nvSpPr>
          <p:spPr>
            <a:xfrm>
              <a:off x="6365426" y="144547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7" name="Oval 356"/>
            <p:cNvSpPr/>
            <p:nvPr/>
          </p:nvSpPr>
          <p:spPr>
            <a:xfrm>
              <a:off x="6547698" y="144547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8" name="Oval 357"/>
            <p:cNvSpPr/>
            <p:nvPr/>
          </p:nvSpPr>
          <p:spPr>
            <a:xfrm>
              <a:off x="6729970" y="144547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9" name="Oval 358"/>
            <p:cNvSpPr/>
            <p:nvPr/>
          </p:nvSpPr>
          <p:spPr>
            <a:xfrm>
              <a:off x="6912242" y="144547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0" name="Oval 359"/>
            <p:cNvSpPr/>
            <p:nvPr/>
          </p:nvSpPr>
          <p:spPr>
            <a:xfrm>
              <a:off x="7094514" y="144547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1" name="Oval 360"/>
            <p:cNvSpPr/>
            <p:nvPr/>
          </p:nvSpPr>
          <p:spPr>
            <a:xfrm>
              <a:off x="7276786" y="144547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2" name="Oval 361"/>
            <p:cNvSpPr/>
            <p:nvPr/>
          </p:nvSpPr>
          <p:spPr>
            <a:xfrm>
              <a:off x="7459061" y="144547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64" name="Oval 363"/>
          <p:cNvSpPr/>
          <p:nvPr/>
        </p:nvSpPr>
        <p:spPr>
          <a:xfrm>
            <a:off x="6552360" y="190929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5" name="Oval 364"/>
          <p:cNvSpPr/>
          <p:nvPr/>
        </p:nvSpPr>
        <p:spPr>
          <a:xfrm>
            <a:off x="7099176" y="190929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14" name="Group 313"/>
          <p:cNvGrpSpPr/>
          <p:nvPr/>
        </p:nvGrpSpPr>
        <p:grpSpPr>
          <a:xfrm>
            <a:off x="2003788" y="3397483"/>
            <a:ext cx="1448266" cy="952072"/>
            <a:chOff x="2003788" y="3397483"/>
            <a:chExt cx="1448266" cy="952072"/>
          </a:xfrm>
        </p:grpSpPr>
        <p:grpSp>
          <p:nvGrpSpPr>
            <p:cNvPr id="316" name="Group 315"/>
            <p:cNvGrpSpPr/>
            <p:nvPr/>
          </p:nvGrpSpPr>
          <p:grpSpPr>
            <a:xfrm>
              <a:off x="2003788" y="3435737"/>
              <a:ext cx="1388141" cy="913818"/>
              <a:chOff x="2003788" y="3435737"/>
              <a:chExt cx="1388141" cy="913818"/>
            </a:xfrm>
          </p:grpSpPr>
          <p:sp>
            <p:nvSpPr>
              <p:cNvPr id="318" name="Rectangle 317"/>
              <p:cNvSpPr/>
              <p:nvPr/>
            </p:nvSpPr>
            <p:spPr>
              <a:xfrm>
                <a:off x="2009553" y="3449399"/>
                <a:ext cx="1382233" cy="888685"/>
              </a:xfrm>
              <a:prstGeom prst="rect">
                <a:avLst/>
              </a:prstGeom>
              <a:solidFill>
                <a:srgbClr val="FFFFCC"/>
              </a:solidFill>
              <a:ln w="635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9" name="TextBox 318"/>
              <p:cNvSpPr txBox="1"/>
              <p:nvPr/>
            </p:nvSpPr>
            <p:spPr>
              <a:xfrm>
                <a:off x="2003788" y="3620403"/>
                <a:ext cx="72973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solidFill>
                      <a:prstClr val="black"/>
                    </a:solidFill>
                  </a:rPr>
                  <a:t>Na</a:t>
                </a:r>
              </a:p>
            </p:txBody>
          </p:sp>
          <p:sp>
            <p:nvSpPr>
              <p:cNvPr id="337" name="TextBox 336"/>
              <p:cNvSpPr txBox="1"/>
              <p:nvPr/>
            </p:nvSpPr>
            <p:spPr>
              <a:xfrm>
                <a:off x="2003789" y="3435737"/>
                <a:ext cx="6543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prstClr val="black"/>
                    </a:solidFill>
                  </a:rPr>
                  <a:t>22.99</a:t>
                </a:r>
              </a:p>
            </p:txBody>
          </p:sp>
          <p:sp>
            <p:nvSpPr>
              <p:cNvPr id="338" name="TextBox 337"/>
              <p:cNvSpPr txBox="1"/>
              <p:nvPr/>
            </p:nvSpPr>
            <p:spPr>
              <a:xfrm>
                <a:off x="2004467" y="4041778"/>
                <a:ext cx="11321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a-GE" sz="1400" dirty="0">
                    <a:solidFill>
                      <a:prstClr val="black"/>
                    </a:solidFill>
                  </a:rPr>
                  <a:t>ნატრიუმი</a:t>
                </a:r>
                <a:endParaRPr lang="en-US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TextBox 339"/>
              <p:cNvSpPr txBox="1"/>
              <p:nvPr/>
            </p:nvSpPr>
            <p:spPr>
              <a:xfrm>
                <a:off x="3034902" y="3842780"/>
                <a:ext cx="3570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a-GE" sz="1200" dirty="0">
                    <a:solidFill>
                      <a:prstClr val="black"/>
                    </a:solidFill>
                  </a:rPr>
                  <a:t>+1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17" name="TextBox 316"/>
            <p:cNvSpPr txBox="1"/>
            <p:nvPr/>
          </p:nvSpPr>
          <p:spPr>
            <a:xfrm>
              <a:off x="2946171" y="3397483"/>
              <a:ext cx="505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11</a:t>
              </a:r>
            </a:p>
          </p:txBody>
        </p:sp>
      </p:grpSp>
      <p:grpSp>
        <p:nvGrpSpPr>
          <p:cNvPr id="343" name="Group 342"/>
          <p:cNvGrpSpPr/>
          <p:nvPr/>
        </p:nvGrpSpPr>
        <p:grpSpPr>
          <a:xfrm>
            <a:off x="8260045" y="3389570"/>
            <a:ext cx="1791404" cy="1002931"/>
            <a:chOff x="8260045" y="3389570"/>
            <a:chExt cx="1791404" cy="1002931"/>
          </a:xfrm>
        </p:grpSpPr>
        <p:grpSp>
          <p:nvGrpSpPr>
            <p:cNvPr id="344" name="Group 343"/>
            <p:cNvGrpSpPr/>
            <p:nvPr/>
          </p:nvGrpSpPr>
          <p:grpSpPr>
            <a:xfrm>
              <a:off x="8313705" y="3409279"/>
              <a:ext cx="1737744" cy="942662"/>
              <a:chOff x="2009553" y="3406893"/>
              <a:chExt cx="1737744" cy="942662"/>
            </a:xfrm>
          </p:grpSpPr>
          <p:sp>
            <p:nvSpPr>
              <p:cNvPr id="377" name="Rectangle 376"/>
              <p:cNvSpPr/>
              <p:nvPr/>
            </p:nvSpPr>
            <p:spPr>
              <a:xfrm>
                <a:off x="2009553" y="3449399"/>
                <a:ext cx="1382233" cy="888685"/>
              </a:xfrm>
              <a:prstGeom prst="rect">
                <a:avLst/>
              </a:prstGeom>
              <a:solidFill>
                <a:srgbClr val="FFFFCC"/>
              </a:solidFill>
              <a:ln w="635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8" name="TextBox 377"/>
              <p:cNvSpPr txBox="1"/>
              <p:nvPr/>
            </p:nvSpPr>
            <p:spPr>
              <a:xfrm>
                <a:off x="2822397" y="3620403"/>
                <a:ext cx="72973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solidFill>
                      <a:prstClr val="black"/>
                    </a:solidFill>
                  </a:rPr>
                  <a:t>Cl</a:t>
                </a:r>
              </a:p>
            </p:txBody>
          </p:sp>
          <p:sp>
            <p:nvSpPr>
              <p:cNvPr id="379" name="TextBox 378"/>
              <p:cNvSpPr txBox="1"/>
              <p:nvPr/>
            </p:nvSpPr>
            <p:spPr>
              <a:xfrm>
                <a:off x="2787597" y="3406893"/>
                <a:ext cx="6543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prstClr val="black"/>
                    </a:solidFill>
                  </a:rPr>
                  <a:t>35.45</a:t>
                </a:r>
              </a:p>
            </p:txBody>
          </p:sp>
          <p:sp>
            <p:nvSpPr>
              <p:cNvPr id="380" name="TextBox 379"/>
              <p:cNvSpPr txBox="1"/>
              <p:nvPr/>
            </p:nvSpPr>
            <p:spPr>
              <a:xfrm>
                <a:off x="2615159" y="4041778"/>
                <a:ext cx="11321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a-GE" sz="1400" dirty="0">
                    <a:solidFill>
                      <a:prstClr val="black"/>
                    </a:solidFill>
                  </a:rPr>
                  <a:t>ქლორი</a:t>
                </a:r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66" name="TextBox 365"/>
            <p:cNvSpPr txBox="1"/>
            <p:nvPr/>
          </p:nvSpPr>
          <p:spPr>
            <a:xfrm>
              <a:off x="8260045" y="3389570"/>
              <a:ext cx="505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17</a:t>
              </a:r>
            </a:p>
          </p:txBody>
        </p:sp>
        <p:grpSp>
          <p:nvGrpSpPr>
            <p:cNvPr id="367" name="Group 366"/>
            <p:cNvGrpSpPr/>
            <p:nvPr/>
          </p:nvGrpSpPr>
          <p:grpSpPr>
            <a:xfrm>
              <a:off x="8301788" y="3620403"/>
              <a:ext cx="357028" cy="772098"/>
              <a:chOff x="8421588" y="4572006"/>
              <a:chExt cx="357028" cy="772098"/>
            </a:xfrm>
          </p:grpSpPr>
          <p:sp>
            <p:nvSpPr>
              <p:cNvPr id="373" name="TextBox 372"/>
              <p:cNvSpPr txBox="1"/>
              <p:nvPr/>
            </p:nvSpPr>
            <p:spPr>
              <a:xfrm>
                <a:off x="8421589" y="4737039"/>
                <a:ext cx="3570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a-GE" sz="1200" dirty="0">
                    <a:solidFill>
                      <a:prstClr val="black"/>
                    </a:solidFill>
                  </a:rPr>
                  <a:t>+6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TextBox 373"/>
              <p:cNvSpPr txBox="1"/>
              <p:nvPr/>
            </p:nvSpPr>
            <p:spPr>
              <a:xfrm>
                <a:off x="8421589" y="4902072"/>
                <a:ext cx="3570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a-GE" sz="1200" dirty="0">
                    <a:solidFill>
                      <a:prstClr val="black"/>
                    </a:solidFill>
                  </a:rPr>
                  <a:t>+5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TextBox 374"/>
              <p:cNvSpPr txBox="1"/>
              <p:nvPr/>
            </p:nvSpPr>
            <p:spPr>
              <a:xfrm>
                <a:off x="8421588" y="5067105"/>
                <a:ext cx="3570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a-GE" sz="1200" dirty="0">
                    <a:solidFill>
                      <a:prstClr val="black"/>
                    </a:solidFill>
                  </a:rPr>
                  <a:t>+4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TextBox 375"/>
              <p:cNvSpPr txBox="1"/>
              <p:nvPr/>
            </p:nvSpPr>
            <p:spPr>
              <a:xfrm>
                <a:off x="8421589" y="4572006"/>
                <a:ext cx="3570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a-GE" sz="1200" dirty="0">
                    <a:solidFill>
                      <a:prstClr val="black"/>
                    </a:solidFill>
                  </a:rPr>
                  <a:t>+7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8" name="Group 367"/>
            <p:cNvGrpSpPr/>
            <p:nvPr/>
          </p:nvGrpSpPr>
          <p:grpSpPr>
            <a:xfrm>
              <a:off x="8481922" y="3620403"/>
              <a:ext cx="377498" cy="772098"/>
              <a:chOff x="8421589" y="4572006"/>
              <a:chExt cx="377498" cy="772098"/>
            </a:xfrm>
          </p:grpSpPr>
          <p:sp>
            <p:nvSpPr>
              <p:cNvPr id="369" name="TextBox 368"/>
              <p:cNvSpPr txBox="1"/>
              <p:nvPr/>
            </p:nvSpPr>
            <p:spPr>
              <a:xfrm>
                <a:off x="8421589" y="4737039"/>
                <a:ext cx="3570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a-GE" sz="1200" dirty="0">
                    <a:solidFill>
                      <a:prstClr val="black"/>
                    </a:solidFill>
                  </a:rPr>
                  <a:t>+2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TextBox 369"/>
              <p:cNvSpPr txBox="1"/>
              <p:nvPr/>
            </p:nvSpPr>
            <p:spPr>
              <a:xfrm>
                <a:off x="8421589" y="4902072"/>
                <a:ext cx="3570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a-GE" sz="1200" dirty="0">
                    <a:solidFill>
                      <a:prstClr val="black"/>
                    </a:solidFill>
                  </a:rPr>
                  <a:t>+1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TextBox 370"/>
              <p:cNvSpPr txBox="1"/>
              <p:nvPr/>
            </p:nvSpPr>
            <p:spPr>
              <a:xfrm>
                <a:off x="8442060" y="5067105"/>
                <a:ext cx="3570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a-GE" sz="1200" dirty="0">
                    <a:solidFill>
                      <a:prstClr val="black"/>
                    </a:solidFill>
                  </a:rPr>
                  <a:t>-1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TextBox 371"/>
              <p:cNvSpPr txBox="1"/>
              <p:nvPr/>
            </p:nvSpPr>
            <p:spPr>
              <a:xfrm>
                <a:off x="8421589" y="4572006"/>
                <a:ext cx="3570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a-GE" sz="1200" dirty="0">
                    <a:solidFill>
                      <a:prstClr val="black"/>
                    </a:solidFill>
                  </a:rPr>
                  <a:t>+3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025662" y="3465116"/>
            <a:ext cx="1382362" cy="1485900"/>
            <a:chOff x="3025662" y="3465116"/>
            <a:chExt cx="1382362" cy="1485900"/>
          </a:xfrm>
        </p:grpSpPr>
        <p:sp>
          <p:nvSpPr>
            <p:cNvPr id="341" name="Rectangle 340"/>
            <p:cNvSpPr/>
            <p:nvPr/>
          </p:nvSpPr>
          <p:spPr>
            <a:xfrm>
              <a:off x="3025662" y="3465116"/>
              <a:ext cx="274320" cy="228600"/>
            </a:xfrm>
            <a:prstGeom prst="rect">
              <a:avLst/>
            </a:prstGeom>
            <a:solidFill>
              <a:srgbClr val="00FF00">
                <a:alpha val="40000"/>
              </a:srgbClr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82" name="Elbow Connector 381"/>
            <p:cNvCxnSpPr>
              <a:stCxn id="341" idx="3"/>
            </p:cNvCxnSpPr>
            <p:nvPr/>
          </p:nvCxnSpPr>
          <p:spPr>
            <a:xfrm>
              <a:off x="3299982" y="3579416"/>
              <a:ext cx="1108042" cy="1371600"/>
            </a:xfrm>
            <a:prstGeom prst="bentConnector3">
              <a:avLst/>
            </a:prstGeom>
            <a:ln>
              <a:solidFill>
                <a:srgbClr val="33CC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7586663" y="3466836"/>
            <a:ext cx="1032578" cy="1474559"/>
            <a:chOff x="7586663" y="3466836"/>
            <a:chExt cx="1032578" cy="1474559"/>
          </a:xfrm>
        </p:grpSpPr>
        <p:sp>
          <p:nvSpPr>
            <p:cNvPr id="381" name="Rectangle 380"/>
            <p:cNvSpPr/>
            <p:nvPr/>
          </p:nvSpPr>
          <p:spPr>
            <a:xfrm>
              <a:off x="8344921" y="3466836"/>
              <a:ext cx="274320" cy="219456"/>
            </a:xfrm>
            <a:prstGeom prst="rect">
              <a:avLst/>
            </a:prstGeom>
            <a:solidFill>
              <a:srgbClr val="00FF00">
                <a:alpha val="40000"/>
              </a:srgbClr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83" name="Elbow Connector 382"/>
            <p:cNvCxnSpPr/>
            <p:nvPr/>
          </p:nvCxnSpPr>
          <p:spPr>
            <a:xfrm flipH="1">
              <a:off x="7586663" y="3569795"/>
              <a:ext cx="731520" cy="1371600"/>
            </a:xfrm>
            <a:prstGeom prst="bentConnector3">
              <a:avLst/>
            </a:prstGeom>
            <a:ln>
              <a:solidFill>
                <a:srgbClr val="33CC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3937807" y="1811159"/>
            <a:ext cx="401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3399"/>
                </a:solidFill>
              </a:rPr>
              <a:t>2</a:t>
            </a:r>
          </a:p>
        </p:txBody>
      </p:sp>
      <p:sp>
        <p:nvSpPr>
          <p:cNvPr id="384" name="TextBox 383"/>
          <p:cNvSpPr txBox="1"/>
          <p:nvPr/>
        </p:nvSpPr>
        <p:spPr>
          <a:xfrm>
            <a:off x="3937807" y="1571033"/>
            <a:ext cx="401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3399"/>
                </a:solidFill>
              </a:rPr>
              <a:t>8</a:t>
            </a:r>
          </a:p>
        </p:txBody>
      </p:sp>
      <p:sp>
        <p:nvSpPr>
          <p:cNvPr id="385" name="TextBox 384"/>
          <p:cNvSpPr txBox="1"/>
          <p:nvPr/>
        </p:nvSpPr>
        <p:spPr>
          <a:xfrm>
            <a:off x="3932740" y="1330652"/>
            <a:ext cx="401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3399"/>
                </a:solidFill>
              </a:rPr>
              <a:t>1</a:t>
            </a:r>
          </a:p>
        </p:txBody>
      </p:sp>
      <p:sp>
        <p:nvSpPr>
          <p:cNvPr id="386" name="TextBox 385"/>
          <p:cNvSpPr txBox="1"/>
          <p:nvPr/>
        </p:nvSpPr>
        <p:spPr>
          <a:xfrm>
            <a:off x="7661935" y="1815081"/>
            <a:ext cx="401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3399"/>
                </a:solidFill>
              </a:rPr>
              <a:t>2</a:t>
            </a:r>
          </a:p>
        </p:txBody>
      </p:sp>
      <p:sp>
        <p:nvSpPr>
          <p:cNvPr id="387" name="TextBox 386"/>
          <p:cNvSpPr txBox="1"/>
          <p:nvPr/>
        </p:nvSpPr>
        <p:spPr>
          <a:xfrm>
            <a:off x="7661935" y="1574955"/>
            <a:ext cx="401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3399"/>
                </a:solidFill>
              </a:rPr>
              <a:t>8</a:t>
            </a:r>
          </a:p>
        </p:txBody>
      </p:sp>
      <p:sp>
        <p:nvSpPr>
          <p:cNvPr id="388" name="TextBox 387"/>
          <p:cNvSpPr txBox="1"/>
          <p:nvPr/>
        </p:nvSpPr>
        <p:spPr>
          <a:xfrm>
            <a:off x="7656868" y="1334574"/>
            <a:ext cx="401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3399"/>
                </a:solidFill>
              </a:rPr>
              <a:t>7</a:t>
            </a:r>
          </a:p>
        </p:txBody>
      </p:sp>
      <p:grpSp>
        <p:nvGrpSpPr>
          <p:cNvPr id="389" name="Group 388"/>
          <p:cNvGrpSpPr/>
          <p:nvPr/>
        </p:nvGrpSpPr>
        <p:grpSpPr>
          <a:xfrm>
            <a:off x="5583991" y="2729001"/>
            <a:ext cx="91440" cy="91440"/>
            <a:chOff x="2558473" y="2248343"/>
            <a:chExt cx="157018" cy="157018"/>
          </a:xfrm>
        </p:grpSpPr>
        <p:sp>
          <p:nvSpPr>
            <p:cNvPr id="390" name="Oval 389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91" name="Straight Connector 390"/>
            <p:cNvCxnSpPr/>
            <p:nvPr/>
          </p:nvCxnSpPr>
          <p:spPr>
            <a:xfrm rot="5400000">
              <a:off x="2640124" y="2277527"/>
              <a:ext cx="0" cy="952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0" name="Oval 439"/>
          <p:cNvSpPr/>
          <p:nvPr/>
        </p:nvSpPr>
        <p:spPr>
          <a:xfrm>
            <a:off x="4650348" y="3120815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1" name="Oval 440"/>
          <p:cNvSpPr/>
          <p:nvPr/>
        </p:nvSpPr>
        <p:spPr>
          <a:xfrm>
            <a:off x="5301697" y="2815385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2" name="Oval 441"/>
          <p:cNvSpPr/>
          <p:nvPr/>
        </p:nvSpPr>
        <p:spPr>
          <a:xfrm>
            <a:off x="5498280" y="2978232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3" name="Oval 442"/>
          <p:cNvSpPr/>
          <p:nvPr/>
        </p:nvSpPr>
        <p:spPr>
          <a:xfrm>
            <a:off x="5356998" y="3331393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4" name="Oval 443"/>
          <p:cNvSpPr/>
          <p:nvPr/>
        </p:nvSpPr>
        <p:spPr>
          <a:xfrm>
            <a:off x="4995263" y="3504683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5" name="Oval 444"/>
          <p:cNvSpPr/>
          <p:nvPr/>
        </p:nvSpPr>
        <p:spPr>
          <a:xfrm>
            <a:off x="4601701" y="3333059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6" name="Oval 445"/>
          <p:cNvSpPr/>
          <p:nvPr/>
        </p:nvSpPr>
        <p:spPr>
          <a:xfrm>
            <a:off x="4475008" y="2975672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7" name="Oval 446"/>
          <p:cNvSpPr/>
          <p:nvPr/>
        </p:nvSpPr>
        <p:spPr>
          <a:xfrm>
            <a:off x="4666033" y="2634402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8" name="Oval 447"/>
          <p:cNvSpPr/>
          <p:nvPr/>
        </p:nvSpPr>
        <p:spPr>
          <a:xfrm>
            <a:off x="5001643" y="2493595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9" name="Oval 448"/>
          <p:cNvSpPr/>
          <p:nvPr/>
        </p:nvSpPr>
        <p:spPr>
          <a:xfrm>
            <a:off x="5336489" y="2625448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0" name="Oval 449"/>
          <p:cNvSpPr/>
          <p:nvPr/>
        </p:nvSpPr>
        <p:spPr>
          <a:xfrm>
            <a:off x="5586196" y="2729637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4" name="Oval 453"/>
          <p:cNvSpPr/>
          <p:nvPr/>
        </p:nvSpPr>
        <p:spPr>
          <a:xfrm>
            <a:off x="6524057" y="3161415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5" name="Oval 454"/>
          <p:cNvSpPr/>
          <p:nvPr/>
        </p:nvSpPr>
        <p:spPr>
          <a:xfrm>
            <a:off x="7175406" y="2855985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6" name="Oval 455"/>
          <p:cNvSpPr/>
          <p:nvPr/>
        </p:nvSpPr>
        <p:spPr>
          <a:xfrm>
            <a:off x="7368577" y="3018832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7" name="Oval 456"/>
          <p:cNvSpPr/>
          <p:nvPr/>
        </p:nvSpPr>
        <p:spPr>
          <a:xfrm>
            <a:off x="7230707" y="3371993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8" name="Oval 457"/>
          <p:cNvSpPr/>
          <p:nvPr/>
        </p:nvSpPr>
        <p:spPr>
          <a:xfrm>
            <a:off x="6868972" y="3545283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9" name="Oval 458"/>
          <p:cNvSpPr/>
          <p:nvPr/>
        </p:nvSpPr>
        <p:spPr>
          <a:xfrm>
            <a:off x="6475410" y="3373659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0" name="Oval 459"/>
          <p:cNvSpPr/>
          <p:nvPr/>
        </p:nvSpPr>
        <p:spPr>
          <a:xfrm>
            <a:off x="6348717" y="3016272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1" name="Oval 460"/>
          <p:cNvSpPr/>
          <p:nvPr/>
        </p:nvSpPr>
        <p:spPr>
          <a:xfrm>
            <a:off x="6539742" y="2675002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2" name="Oval 461"/>
          <p:cNvSpPr/>
          <p:nvPr/>
        </p:nvSpPr>
        <p:spPr>
          <a:xfrm>
            <a:off x="6875352" y="2534195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3" name="Oval 462"/>
          <p:cNvSpPr/>
          <p:nvPr/>
        </p:nvSpPr>
        <p:spPr>
          <a:xfrm>
            <a:off x="7210198" y="2666048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4" name="Oval 463"/>
          <p:cNvSpPr/>
          <p:nvPr/>
        </p:nvSpPr>
        <p:spPr>
          <a:xfrm>
            <a:off x="7466729" y="2814593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5" name="Oval 464"/>
          <p:cNvSpPr/>
          <p:nvPr/>
        </p:nvSpPr>
        <p:spPr>
          <a:xfrm>
            <a:off x="7475642" y="3263307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6" name="Oval 465"/>
          <p:cNvSpPr/>
          <p:nvPr/>
        </p:nvSpPr>
        <p:spPr>
          <a:xfrm>
            <a:off x="7146890" y="3620029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7" name="Oval 466"/>
          <p:cNvSpPr/>
          <p:nvPr/>
        </p:nvSpPr>
        <p:spPr>
          <a:xfrm>
            <a:off x="6554749" y="3595949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8" name="Oval 467"/>
          <p:cNvSpPr/>
          <p:nvPr/>
        </p:nvSpPr>
        <p:spPr>
          <a:xfrm>
            <a:off x="6262690" y="3222866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9" name="Oval 468"/>
          <p:cNvSpPr/>
          <p:nvPr/>
        </p:nvSpPr>
        <p:spPr>
          <a:xfrm>
            <a:off x="6611323" y="2460536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0" name="Oval 469"/>
          <p:cNvSpPr/>
          <p:nvPr/>
        </p:nvSpPr>
        <p:spPr>
          <a:xfrm>
            <a:off x="7129517" y="2449894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2" name="TextBox 391"/>
          <p:cNvSpPr txBox="1"/>
          <p:nvPr/>
        </p:nvSpPr>
        <p:spPr>
          <a:xfrm>
            <a:off x="3562350" y="257175"/>
            <a:ext cx="495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200" b="1" dirty="0">
                <a:solidFill>
                  <a:prstClr val="black"/>
                </a:solidFill>
                <a:latin typeface="BPG Nateli Mtavruli" panose="02000503000000020002" pitchFamily="2" charset="0"/>
              </a:rPr>
              <a:t>ნაერთის იონიზაცია</a:t>
            </a:r>
            <a:endParaRPr lang="en-US" sz="2200" b="1" dirty="0">
              <a:solidFill>
                <a:prstClr val="black"/>
              </a:solidFill>
              <a:latin typeface="BPG Nateli Mtavruli" panose="02000503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38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07407E-6 L 0.00625 -0.17662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8843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00182 -0.13241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620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00365 -0.1919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9606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0.02266 -0.24352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-12176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0.00794 -0.2682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" y="-13426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-0.01966 -0.24606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-12315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0056 -0.1912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-956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00495 -0.14143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70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00807 -0.12107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" y="-6065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-0.00573 -0.13958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-6991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46 L 0.0043 -0.18819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9398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0.00235 -0.1821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9120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-0.00625 -0.13796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6898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00755 -0.19745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-9884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0.00404 -0.28125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14074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01172 -0.30648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-15324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00638 -0.2493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12477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00156 -0.2294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1481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0.0306 -0.17847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8935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0.00299 -0.12685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6343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-0.00937 -0.14514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-7269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4.16667E-6 -0.2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00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-0.00104 -0.2331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1667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-0.03398 -0.28518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6" y="-14259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8148E-6 L -0.01537 -0.28171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-14097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0638 -0.22731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11366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-0.0052 -0.14838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7431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00325 -0.14676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2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500"/>
                            </p:stCondLst>
                            <p:childTnLst>
                              <p:par>
                                <p:cTn id="23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" grpId="0" animBg="1"/>
      <p:bldP spid="2" grpId="0" animBg="1"/>
      <p:bldP spid="306" grpId="0"/>
      <p:bldP spid="339" grpId="0" animBg="1"/>
      <p:bldP spid="342" grpId="0" animBg="1"/>
      <p:bldP spid="364" grpId="0" animBg="1"/>
      <p:bldP spid="365" grpId="0" animBg="1"/>
      <p:bldP spid="3" grpId="0"/>
      <p:bldP spid="384" grpId="0"/>
      <p:bldP spid="385" grpId="0"/>
      <p:bldP spid="386" grpId="0"/>
      <p:bldP spid="387" grpId="0"/>
      <p:bldP spid="388" grpId="0"/>
      <p:bldP spid="440" grpId="0" animBg="1"/>
      <p:bldP spid="440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4" grpId="0" animBg="1"/>
      <p:bldP spid="444" grpId="1" animBg="1"/>
      <p:bldP spid="445" grpId="0" animBg="1"/>
      <p:bldP spid="445" grpId="1" animBg="1"/>
      <p:bldP spid="446" grpId="0" animBg="1"/>
      <p:bldP spid="446" grpId="1" animBg="1"/>
      <p:bldP spid="447" grpId="0" animBg="1"/>
      <p:bldP spid="447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4" grpId="0" animBg="1"/>
      <p:bldP spid="454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58" grpId="0" animBg="1"/>
      <p:bldP spid="458" grpId="1" animBg="1"/>
      <p:bldP spid="459" grpId="0" animBg="1"/>
      <p:bldP spid="459" grpId="1" animBg="1"/>
      <p:bldP spid="460" grpId="0" animBg="1"/>
      <p:bldP spid="460" grpId="1" animBg="1"/>
      <p:bldP spid="461" grpId="0" animBg="1"/>
      <p:bldP spid="461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5" grpId="0" animBg="1"/>
      <p:bldP spid="465" grpId="1" animBg="1"/>
      <p:bldP spid="466" grpId="0" animBg="1"/>
      <p:bldP spid="466" grpId="1" animBg="1"/>
      <p:bldP spid="467" grpId="0" animBg="1"/>
      <p:bldP spid="467" grpId="1" animBg="1"/>
      <p:bldP spid="468" grpId="0" animBg="1"/>
      <p:bldP spid="468" grpId="1" animBg="1"/>
      <p:bldP spid="469" grpId="0" animBg="1"/>
      <p:bldP spid="469" grpId="1" animBg="1"/>
      <p:bldP spid="470" grpId="0" animBg="1"/>
      <p:bldP spid="47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Brace 3"/>
          <p:cNvSpPr/>
          <p:nvPr/>
        </p:nvSpPr>
        <p:spPr>
          <a:xfrm>
            <a:off x="4034757" y="4578514"/>
            <a:ext cx="473402" cy="807722"/>
          </a:xfrm>
          <a:prstGeom prst="leftBrace">
            <a:avLst/>
          </a:prstGeom>
          <a:noFill/>
          <a:ln w="9525">
            <a:solidFill>
              <a:schemeClr val="tx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ounded Rectangle 310"/>
          <p:cNvSpPr/>
          <p:nvPr/>
        </p:nvSpPr>
        <p:spPr>
          <a:xfrm>
            <a:off x="6368119" y="4572006"/>
            <a:ext cx="1192291" cy="816303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952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404345" y="4572006"/>
            <a:ext cx="1192291" cy="816303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952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9" name="Rectangle 308"/>
          <p:cNvSpPr/>
          <p:nvPr/>
        </p:nvSpPr>
        <p:spPr>
          <a:xfrm>
            <a:off x="5231403" y="4956101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4A9BD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6187066" y="2348650"/>
            <a:ext cx="1463040" cy="1463040"/>
          </a:xfrm>
          <a:prstGeom prst="ellipse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76" name="Group 275"/>
          <p:cNvGrpSpPr/>
          <p:nvPr/>
        </p:nvGrpSpPr>
        <p:grpSpPr>
          <a:xfrm>
            <a:off x="6761544" y="3204026"/>
            <a:ext cx="157018" cy="157018"/>
            <a:chOff x="2558473" y="2248343"/>
            <a:chExt cx="157018" cy="157018"/>
          </a:xfrm>
        </p:grpSpPr>
        <p:sp>
          <p:nvSpPr>
            <p:cNvPr id="277" name="Oval 276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78" name="Group 277"/>
            <p:cNvGrpSpPr/>
            <p:nvPr/>
          </p:nvGrpSpPr>
          <p:grpSpPr>
            <a:xfrm>
              <a:off x="2589357" y="2277527"/>
              <a:ext cx="95250" cy="95250"/>
              <a:chOff x="3264694" y="1859756"/>
              <a:chExt cx="95250" cy="95250"/>
            </a:xfrm>
          </p:grpSpPr>
          <p:cxnSp>
            <p:nvCxnSpPr>
              <p:cNvPr id="279" name="Straight Connector 278"/>
              <p:cNvCxnSpPr/>
              <p:nvPr/>
            </p:nvCxnSpPr>
            <p:spPr>
              <a:xfrm>
                <a:off x="3312319" y="1859756"/>
                <a:ext cx="0" cy="9525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 rot="5400000">
                <a:off x="3312319" y="1859756"/>
                <a:ext cx="0" cy="9525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5" name="Oval 274"/>
          <p:cNvSpPr/>
          <p:nvPr/>
        </p:nvSpPr>
        <p:spPr>
          <a:xfrm>
            <a:off x="6662809" y="3148138"/>
            <a:ext cx="157018" cy="15701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70" name="Group 269"/>
          <p:cNvGrpSpPr/>
          <p:nvPr/>
        </p:nvGrpSpPr>
        <p:grpSpPr>
          <a:xfrm>
            <a:off x="6903739" y="3200255"/>
            <a:ext cx="157018" cy="157018"/>
            <a:chOff x="2558473" y="2248343"/>
            <a:chExt cx="157018" cy="157018"/>
          </a:xfrm>
        </p:grpSpPr>
        <p:sp>
          <p:nvSpPr>
            <p:cNvPr id="271" name="Oval 270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72" name="Group 271"/>
            <p:cNvGrpSpPr/>
            <p:nvPr/>
          </p:nvGrpSpPr>
          <p:grpSpPr>
            <a:xfrm>
              <a:off x="2589357" y="2277527"/>
              <a:ext cx="95250" cy="95250"/>
              <a:chOff x="3264694" y="1859756"/>
              <a:chExt cx="95250" cy="95250"/>
            </a:xfrm>
          </p:grpSpPr>
          <p:cxnSp>
            <p:nvCxnSpPr>
              <p:cNvPr id="273" name="Straight Connector 272"/>
              <p:cNvCxnSpPr/>
              <p:nvPr/>
            </p:nvCxnSpPr>
            <p:spPr>
              <a:xfrm>
                <a:off x="3312319" y="1859756"/>
                <a:ext cx="0" cy="9525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rot="5400000">
                <a:off x="3312319" y="1859756"/>
                <a:ext cx="0" cy="9525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5" name="Group 264"/>
          <p:cNvGrpSpPr/>
          <p:nvPr/>
        </p:nvGrpSpPr>
        <p:grpSpPr>
          <a:xfrm>
            <a:off x="6886385" y="2762036"/>
            <a:ext cx="157018" cy="157018"/>
            <a:chOff x="2558473" y="2248343"/>
            <a:chExt cx="157018" cy="157018"/>
          </a:xfrm>
        </p:grpSpPr>
        <p:sp>
          <p:nvSpPr>
            <p:cNvPr id="266" name="Oval 265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67" name="Group 266"/>
            <p:cNvGrpSpPr/>
            <p:nvPr/>
          </p:nvGrpSpPr>
          <p:grpSpPr>
            <a:xfrm>
              <a:off x="2589357" y="2277527"/>
              <a:ext cx="95250" cy="95250"/>
              <a:chOff x="3264694" y="1859756"/>
              <a:chExt cx="95250" cy="95250"/>
            </a:xfrm>
          </p:grpSpPr>
          <p:cxnSp>
            <p:nvCxnSpPr>
              <p:cNvPr id="268" name="Straight Connector 267"/>
              <p:cNvCxnSpPr/>
              <p:nvPr/>
            </p:nvCxnSpPr>
            <p:spPr>
              <a:xfrm>
                <a:off x="3312319" y="1859756"/>
                <a:ext cx="0" cy="9525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 rot="5400000">
                <a:off x="3312319" y="1859756"/>
                <a:ext cx="0" cy="9525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0" name="Group 259"/>
          <p:cNvGrpSpPr/>
          <p:nvPr/>
        </p:nvGrpSpPr>
        <p:grpSpPr>
          <a:xfrm>
            <a:off x="6632115" y="3027641"/>
            <a:ext cx="157018" cy="157018"/>
            <a:chOff x="2558473" y="2248343"/>
            <a:chExt cx="157018" cy="157018"/>
          </a:xfrm>
        </p:grpSpPr>
        <p:sp>
          <p:nvSpPr>
            <p:cNvPr id="261" name="Oval 260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2589357" y="2277527"/>
              <a:ext cx="95250" cy="95250"/>
              <a:chOff x="3264694" y="1859756"/>
              <a:chExt cx="95250" cy="95250"/>
            </a:xfrm>
          </p:grpSpPr>
          <p:cxnSp>
            <p:nvCxnSpPr>
              <p:cNvPr id="263" name="Straight Connector 262"/>
              <p:cNvCxnSpPr/>
              <p:nvPr/>
            </p:nvCxnSpPr>
            <p:spPr>
              <a:xfrm>
                <a:off x="3312319" y="1859756"/>
                <a:ext cx="0" cy="9525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rot="5400000">
                <a:off x="3312319" y="1859756"/>
                <a:ext cx="0" cy="9525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5" name="Group 254"/>
          <p:cNvGrpSpPr/>
          <p:nvPr/>
        </p:nvGrpSpPr>
        <p:grpSpPr>
          <a:xfrm>
            <a:off x="7057946" y="2945333"/>
            <a:ext cx="157018" cy="157018"/>
            <a:chOff x="2558473" y="2248343"/>
            <a:chExt cx="157018" cy="157018"/>
          </a:xfrm>
        </p:grpSpPr>
        <p:sp>
          <p:nvSpPr>
            <p:cNvPr id="256" name="Oval 255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57" name="Group 256"/>
            <p:cNvGrpSpPr/>
            <p:nvPr/>
          </p:nvGrpSpPr>
          <p:grpSpPr>
            <a:xfrm>
              <a:off x="2589357" y="2277527"/>
              <a:ext cx="95250" cy="95250"/>
              <a:chOff x="3264694" y="1859756"/>
              <a:chExt cx="95250" cy="95250"/>
            </a:xfrm>
          </p:grpSpPr>
          <p:cxnSp>
            <p:nvCxnSpPr>
              <p:cNvPr id="258" name="Straight Connector 257"/>
              <p:cNvCxnSpPr/>
              <p:nvPr/>
            </p:nvCxnSpPr>
            <p:spPr>
              <a:xfrm>
                <a:off x="3312319" y="1859756"/>
                <a:ext cx="0" cy="9525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5400000">
                <a:off x="3312319" y="1859756"/>
                <a:ext cx="0" cy="9525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0" name="Group 249"/>
          <p:cNvGrpSpPr/>
          <p:nvPr/>
        </p:nvGrpSpPr>
        <p:grpSpPr>
          <a:xfrm>
            <a:off x="6632862" y="2900489"/>
            <a:ext cx="157018" cy="157018"/>
            <a:chOff x="2558473" y="2248343"/>
            <a:chExt cx="157018" cy="157018"/>
          </a:xfrm>
        </p:grpSpPr>
        <p:sp>
          <p:nvSpPr>
            <p:cNvPr id="251" name="Oval 250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52" name="Group 251"/>
            <p:cNvGrpSpPr/>
            <p:nvPr/>
          </p:nvGrpSpPr>
          <p:grpSpPr>
            <a:xfrm>
              <a:off x="2589357" y="2277527"/>
              <a:ext cx="95250" cy="95250"/>
              <a:chOff x="3264694" y="1859756"/>
              <a:chExt cx="95250" cy="95250"/>
            </a:xfrm>
          </p:grpSpPr>
          <p:cxnSp>
            <p:nvCxnSpPr>
              <p:cNvPr id="253" name="Straight Connector 252"/>
              <p:cNvCxnSpPr/>
              <p:nvPr/>
            </p:nvCxnSpPr>
            <p:spPr>
              <a:xfrm>
                <a:off x="3312319" y="1859756"/>
                <a:ext cx="0" cy="9525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 rot="5400000">
                <a:off x="3312319" y="1859756"/>
                <a:ext cx="0" cy="9525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4" name="Oval 243"/>
          <p:cNvSpPr/>
          <p:nvPr/>
        </p:nvSpPr>
        <p:spPr>
          <a:xfrm>
            <a:off x="6964894" y="2802232"/>
            <a:ext cx="157018" cy="15701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4312905" y="2308209"/>
            <a:ext cx="1463040" cy="1463040"/>
          </a:xfrm>
          <a:prstGeom prst="ellipse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4682410" y="2677438"/>
            <a:ext cx="731520" cy="73152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4788554" y="2770270"/>
            <a:ext cx="519690" cy="525919"/>
            <a:chOff x="2602703" y="2778979"/>
            <a:chExt cx="519690" cy="525919"/>
          </a:xfrm>
        </p:grpSpPr>
        <p:sp>
          <p:nvSpPr>
            <p:cNvPr id="98" name="Oval 97"/>
            <p:cNvSpPr/>
            <p:nvPr/>
          </p:nvSpPr>
          <p:spPr>
            <a:xfrm>
              <a:off x="2884037" y="3126406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2770406" y="3147880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2780065" y="2778979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2965375" y="2991248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2951229" y="2886492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2688418" y="3130883"/>
              <a:ext cx="157018" cy="157018"/>
              <a:chOff x="2558473" y="2248343"/>
              <a:chExt cx="157018" cy="157018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2558473" y="2248343"/>
                <a:ext cx="157018" cy="15701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2589357" y="2277527"/>
                <a:ext cx="95250" cy="95250"/>
                <a:chOff x="3264694" y="1859756"/>
                <a:chExt cx="95250" cy="95250"/>
              </a:xfrm>
            </p:grpSpPr>
            <p:cxnSp>
              <p:nvCxnSpPr>
                <p:cNvPr id="92" name="Straight Connector 91"/>
                <p:cNvCxnSpPr/>
                <p:nvPr/>
              </p:nvCxnSpPr>
              <p:spPr>
                <a:xfrm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5400000"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4" name="Oval 93"/>
            <p:cNvSpPr/>
            <p:nvPr/>
          </p:nvSpPr>
          <p:spPr>
            <a:xfrm>
              <a:off x="2630506" y="2854872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2623023" y="3077681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2915574" y="3084958"/>
              <a:ext cx="157018" cy="157018"/>
              <a:chOff x="2558473" y="2248343"/>
              <a:chExt cx="157018" cy="157018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2558473" y="2248343"/>
                <a:ext cx="157018" cy="15701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0" name="Group 79"/>
              <p:cNvGrpSpPr/>
              <p:nvPr/>
            </p:nvGrpSpPr>
            <p:grpSpPr>
              <a:xfrm>
                <a:off x="2589357" y="2277527"/>
                <a:ext cx="95250" cy="95250"/>
                <a:chOff x="3264694" y="1859756"/>
                <a:chExt cx="95250" cy="95250"/>
              </a:xfrm>
            </p:grpSpPr>
            <p:cxnSp>
              <p:nvCxnSpPr>
                <p:cNvPr id="81" name="Straight Connector 80"/>
                <p:cNvCxnSpPr/>
                <p:nvPr/>
              </p:nvCxnSpPr>
              <p:spPr>
                <a:xfrm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rot="5400000"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3" name="Group 72"/>
            <p:cNvGrpSpPr/>
            <p:nvPr/>
          </p:nvGrpSpPr>
          <p:grpSpPr>
            <a:xfrm>
              <a:off x="2892564" y="2823402"/>
              <a:ext cx="157018" cy="157018"/>
              <a:chOff x="2558473" y="2248343"/>
              <a:chExt cx="157018" cy="157018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2558473" y="2248343"/>
                <a:ext cx="157018" cy="15701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2589357" y="2277527"/>
                <a:ext cx="95250" cy="95250"/>
                <a:chOff x="3264694" y="1859756"/>
                <a:chExt cx="95250" cy="95250"/>
              </a:xfrm>
            </p:grpSpPr>
            <p:cxnSp>
              <p:nvCxnSpPr>
                <p:cNvPr id="76" name="Straight Connector 75"/>
                <p:cNvCxnSpPr/>
                <p:nvPr/>
              </p:nvCxnSpPr>
              <p:spPr>
                <a:xfrm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5400000"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6" name="Oval 35"/>
            <p:cNvSpPr/>
            <p:nvPr/>
          </p:nvSpPr>
          <p:spPr>
            <a:xfrm>
              <a:off x="2715491" y="2939515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2636982" y="3018024"/>
              <a:ext cx="157018" cy="157018"/>
              <a:chOff x="2558473" y="2248343"/>
              <a:chExt cx="157018" cy="157018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2558473" y="2248343"/>
                <a:ext cx="157018" cy="15701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2589357" y="2277527"/>
                <a:ext cx="95250" cy="95250"/>
                <a:chOff x="3264694" y="1859756"/>
                <a:chExt cx="95250" cy="95250"/>
              </a:xfrm>
            </p:grpSpPr>
            <p:cxnSp>
              <p:nvCxnSpPr>
                <p:cNvPr id="40" name="Straight Connector 39"/>
                <p:cNvCxnSpPr/>
                <p:nvPr/>
              </p:nvCxnSpPr>
              <p:spPr>
                <a:xfrm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" name="Group 41"/>
            <p:cNvGrpSpPr/>
            <p:nvPr/>
          </p:nvGrpSpPr>
          <p:grpSpPr>
            <a:xfrm>
              <a:off x="2815683" y="2985479"/>
              <a:ext cx="157018" cy="157018"/>
              <a:chOff x="2558473" y="2248343"/>
              <a:chExt cx="157018" cy="157018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2558473" y="2248343"/>
                <a:ext cx="157018" cy="15701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2589357" y="2277527"/>
                <a:ext cx="95250" cy="95250"/>
                <a:chOff x="3264694" y="1859756"/>
                <a:chExt cx="95250" cy="95250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7" name="Oval 46"/>
            <p:cNvSpPr/>
            <p:nvPr/>
          </p:nvSpPr>
          <p:spPr>
            <a:xfrm>
              <a:off x="2715490" y="3074557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2863308" y="2868290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2679370" y="2841533"/>
              <a:ext cx="157018" cy="157018"/>
              <a:chOff x="2558473" y="2248343"/>
              <a:chExt cx="157018" cy="157018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2558473" y="2248343"/>
                <a:ext cx="157018" cy="15701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5" name="Group 84"/>
              <p:cNvGrpSpPr/>
              <p:nvPr/>
            </p:nvGrpSpPr>
            <p:grpSpPr>
              <a:xfrm>
                <a:off x="2589357" y="2277527"/>
                <a:ext cx="95250" cy="95250"/>
                <a:chOff x="3264694" y="1859756"/>
                <a:chExt cx="95250" cy="95250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5400000"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" name="Group 48"/>
            <p:cNvGrpSpPr/>
            <p:nvPr/>
          </p:nvGrpSpPr>
          <p:grpSpPr>
            <a:xfrm>
              <a:off x="2781381" y="2823565"/>
              <a:ext cx="157018" cy="157018"/>
              <a:chOff x="2558473" y="2248343"/>
              <a:chExt cx="157018" cy="157018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2558473" y="2248343"/>
                <a:ext cx="157018" cy="15701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2589357" y="2277527"/>
                <a:ext cx="95250" cy="95250"/>
                <a:chOff x="3264694" y="1859756"/>
                <a:chExt cx="95250" cy="95250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5400000"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4" name="Oval 53"/>
            <p:cNvSpPr/>
            <p:nvPr/>
          </p:nvSpPr>
          <p:spPr>
            <a:xfrm>
              <a:off x="2602703" y="2945711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2806181" y="3129907"/>
              <a:ext cx="157018" cy="157018"/>
              <a:chOff x="2558473" y="2248343"/>
              <a:chExt cx="157018" cy="157018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2558473" y="2248343"/>
                <a:ext cx="157018" cy="15701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2589357" y="2277527"/>
                <a:ext cx="95250" cy="95250"/>
                <a:chOff x="3264694" y="1859756"/>
                <a:chExt cx="95250" cy="95250"/>
              </a:xfrm>
            </p:grpSpPr>
            <p:cxnSp>
              <p:nvCxnSpPr>
                <p:cNvPr id="58" name="Straight Connector 57"/>
                <p:cNvCxnSpPr/>
                <p:nvPr/>
              </p:nvCxnSpPr>
              <p:spPr>
                <a:xfrm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5400000"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Oval 59"/>
            <p:cNvSpPr/>
            <p:nvPr/>
          </p:nvSpPr>
          <p:spPr>
            <a:xfrm>
              <a:off x="2882146" y="3053622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2918314" y="2955465"/>
              <a:ext cx="157018" cy="157018"/>
              <a:chOff x="2558473" y="2248343"/>
              <a:chExt cx="157018" cy="157018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2558473" y="2248343"/>
                <a:ext cx="157018" cy="15701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2589357" y="2277527"/>
                <a:ext cx="95250" cy="95250"/>
                <a:chOff x="3264694" y="1859756"/>
                <a:chExt cx="95250" cy="95250"/>
              </a:xfrm>
            </p:grpSpPr>
            <p:cxnSp>
              <p:nvCxnSpPr>
                <p:cNvPr id="64" name="Straight Connector 63"/>
                <p:cNvCxnSpPr/>
                <p:nvPr/>
              </p:nvCxnSpPr>
              <p:spPr>
                <a:xfrm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5400000"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7" name="Group 66"/>
            <p:cNvGrpSpPr/>
            <p:nvPr/>
          </p:nvGrpSpPr>
          <p:grpSpPr>
            <a:xfrm>
              <a:off x="2670214" y="2975361"/>
              <a:ext cx="157018" cy="157018"/>
              <a:chOff x="2558473" y="2248343"/>
              <a:chExt cx="157018" cy="157018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2558473" y="2248343"/>
                <a:ext cx="157018" cy="15701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>
                <a:off x="2589357" y="2277527"/>
                <a:ext cx="95250" cy="95250"/>
                <a:chOff x="3264694" y="1859756"/>
                <a:chExt cx="95250" cy="95250"/>
              </a:xfrm>
            </p:grpSpPr>
            <p:cxnSp>
              <p:nvCxnSpPr>
                <p:cNvPr id="70" name="Straight Connector 69"/>
                <p:cNvCxnSpPr/>
                <p:nvPr/>
              </p:nvCxnSpPr>
              <p:spPr>
                <a:xfrm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rot="5400000"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2" name="Oval 71"/>
            <p:cNvSpPr/>
            <p:nvPr/>
          </p:nvSpPr>
          <p:spPr>
            <a:xfrm>
              <a:off x="2781954" y="2974398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03" name="Oval 102"/>
          <p:cNvSpPr/>
          <p:nvPr/>
        </p:nvSpPr>
        <p:spPr>
          <a:xfrm>
            <a:off x="5299602" y="2819893"/>
            <a:ext cx="91440" cy="914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 rot="5400000">
            <a:off x="5347152" y="2836888"/>
            <a:ext cx="0" cy="554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4647902" y="3120613"/>
            <a:ext cx="91440" cy="914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 rot="5400000">
            <a:off x="4695452" y="3137608"/>
            <a:ext cx="0" cy="554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>
            <a:off x="4535408" y="2550659"/>
            <a:ext cx="1005840" cy="100584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4474818" y="2975940"/>
            <a:ext cx="91440" cy="914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 rot="5400000">
            <a:off x="4522368" y="2992935"/>
            <a:ext cx="0" cy="55469"/>
          </a:xfrm>
          <a:prstGeom prst="line">
            <a:avLst/>
          </a:prstGeom>
          <a:ln w="127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5491631" y="2977532"/>
            <a:ext cx="91440" cy="914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 rot="5400000">
            <a:off x="5539181" y="2994527"/>
            <a:ext cx="0" cy="554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>
          <a:xfrm>
            <a:off x="5001926" y="2499122"/>
            <a:ext cx="91440" cy="914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 rot="5400000">
            <a:off x="5049476" y="2516117"/>
            <a:ext cx="0" cy="554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/>
        </p:nvSpPr>
        <p:spPr>
          <a:xfrm>
            <a:off x="4992608" y="3503181"/>
            <a:ext cx="91440" cy="914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0" name="Straight Connector 119"/>
          <p:cNvCxnSpPr/>
          <p:nvPr/>
        </p:nvCxnSpPr>
        <p:spPr>
          <a:xfrm rot="5400000">
            <a:off x="5040158" y="3520176"/>
            <a:ext cx="0" cy="554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Oval 121"/>
          <p:cNvSpPr/>
          <p:nvPr/>
        </p:nvSpPr>
        <p:spPr>
          <a:xfrm>
            <a:off x="5337664" y="2622456"/>
            <a:ext cx="91440" cy="914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3" name="Straight Connector 122"/>
          <p:cNvCxnSpPr/>
          <p:nvPr/>
        </p:nvCxnSpPr>
        <p:spPr>
          <a:xfrm rot="5400000">
            <a:off x="5385214" y="2639451"/>
            <a:ext cx="0" cy="554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5357479" y="3335075"/>
            <a:ext cx="91440" cy="914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 rot="5400000">
            <a:off x="5405029" y="3352070"/>
            <a:ext cx="0" cy="554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Oval 127"/>
          <p:cNvSpPr/>
          <p:nvPr/>
        </p:nvSpPr>
        <p:spPr>
          <a:xfrm>
            <a:off x="4603100" y="3332384"/>
            <a:ext cx="91440" cy="914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9" name="Straight Connector 128"/>
          <p:cNvCxnSpPr/>
          <p:nvPr/>
        </p:nvCxnSpPr>
        <p:spPr>
          <a:xfrm rot="5400000">
            <a:off x="4650650" y="3349379"/>
            <a:ext cx="0" cy="554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Oval 130"/>
          <p:cNvSpPr/>
          <p:nvPr/>
        </p:nvSpPr>
        <p:spPr>
          <a:xfrm>
            <a:off x="4666166" y="2631718"/>
            <a:ext cx="91440" cy="914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2" name="Straight Connector 131"/>
          <p:cNvCxnSpPr/>
          <p:nvPr/>
        </p:nvCxnSpPr>
        <p:spPr>
          <a:xfrm rot="5400000">
            <a:off x="4713716" y="2648713"/>
            <a:ext cx="0" cy="554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Oval 132"/>
          <p:cNvSpPr/>
          <p:nvPr/>
        </p:nvSpPr>
        <p:spPr>
          <a:xfrm>
            <a:off x="4404345" y="2403381"/>
            <a:ext cx="1280160" cy="128016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6556571" y="2717879"/>
            <a:ext cx="731520" cy="73152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39" name="Group 238"/>
          <p:cNvGrpSpPr/>
          <p:nvPr/>
        </p:nvGrpSpPr>
        <p:grpSpPr>
          <a:xfrm>
            <a:off x="6751907" y="2788315"/>
            <a:ext cx="157018" cy="157018"/>
            <a:chOff x="2558473" y="2248343"/>
            <a:chExt cx="157018" cy="157018"/>
          </a:xfrm>
        </p:grpSpPr>
        <p:sp>
          <p:nvSpPr>
            <p:cNvPr id="240" name="Oval 239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41" name="Group 240"/>
            <p:cNvGrpSpPr/>
            <p:nvPr/>
          </p:nvGrpSpPr>
          <p:grpSpPr>
            <a:xfrm>
              <a:off x="2589357" y="2277527"/>
              <a:ext cx="95250" cy="95250"/>
              <a:chOff x="3264694" y="1859756"/>
              <a:chExt cx="95250" cy="95250"/>
            </a:xfrm>
          </p:grpSpPr>
          <p:cxnSp>
            <p:nvCxnSpPr>
              <p:cNvPr id="242" name="Straight Connector 241"/>
              <p:cNvCxnSpPr/>
              <p:nvPr/>
            </p:nvCxnSpPr>
            <p:spPr>
              <a:xfrm>
                <a:off x="3312319" y="1859756"/>
                <a:ext cx="0" cy="952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 rot="5400000">
                <a:off x="3312319" y="1859756"/>
                <a:ext cx="0" cy="952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5" name="Group 244"/>
          <p:cNvGrpSpPr/>
          <p:nvPr/>
        </p:nvGrpSpPr>
        <p:grpSpPr>
          <a:xfrm>
            <a:off x="7029648" y="3120337"/>
            <a:ext cx="157018" cy="157018"/>
            <a:chOff x="2558473" y="2248343"/>
            <a:chExt cx="157018" cy="157018"/>
          </a:xfrm>
        </p:grpSpPr>
        <p:sp>
          <p:nvSpPr>
            <p:cNvPr id="246" name="Oval 245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47" name="Group 246"/>
            <p:cNvGrpSpPr/>
            <p:nvPr/>
          </p:nvGrpSpPr>
          <p:grpSpPr>
            <a:xfrm>
              <a:off x="2589357" y="2277527"/>
              <a:ext cx="95250" cy="95250"/>
              <a:chOff x="3264694" y="1859756"/>
              <a:chExt cx="95250" cy="95250"/>
            </a:xfrm>
          </p:grpSpPr>
          <p:cxnSp>
            <p:nvCxnSpPr>
              <p:cNvPr id="248" name="Straight Connector 247"/>
              <p:cNvCxnSpPr/>
              <p:nvPr/>
            </p:nvCxnSpPr>
            <p:spPr>
              <a:xfrm>
                <a:off x="3312319" y="1859756"/>
                <a:ext cx="0" cy="9525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 rot="5400000">
                <a:off x="3312319" y="1859756"/>
                <a:ext cx="0" cy="9525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0" name="Group 139"/>
          <p:cNvGrpSpPr/>
          <p:nvPr/>
        </p:nvGrpSpPr>
        <p:grpSpPr>
          <a:xfrm>
            <a:off x="6662715" y="2810711"/>
            <a:ext cx="519690" cy="525919"/>
            <a:chOff x="2602703" y="2778979"/>
            <a:chExt cx="519690" cy="525919"/>
          </a:xfrm>
        </p:grpSpPr>
        <p:sp>
          <p:nvSpPr>
            <p:cNvPr id="141" name="Oval 140"/>
            <p:cNvSpPr/>
            <p:nvPr/>
          </p:nvSpPr>
          <p:spPr>
            <a:xfrm>
              <a:off x="2884037" y="3126406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2770406" y="3147880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2780065" y="2778979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2965375" y="2991248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2951229" y="2886492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46" name="Group 145"/>
            <p:cNvGrpSpPr/>
            <p:nvPr/>
          </p:nvGrpSpPr>
          <p:grpSpPr>
            <a:xfrm>
              <a:off x="2688418" y="3130883"/>
              <a:ext cx="157018" cy="157018"/>
              <a:chOff x="2558473" y="2248343"/>
              <a:chExt cx="157018" cy="157018"/>
            </a:xfrm>
          </p:grpSpPr>
          <p:sp>
            <p:nvSpPr>
              <p:cNvPr id="200" name="Oval 199"/>
              <p:cNvSpPr/>
              <p:nvPr/>
            </p:nvSpPr>
            <p:spPr>
              <a:xfrm>
                <a:off x="2558473" y="2248343"/>
                <a:ext cx="157018" cy="15701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01" name="Group 200"/>
              <p:cNvGrpSpPr/>
              <p:nvPr/>
            </p:nvGrpSpPr>
            <p:grpSpPr>
              <a:xfrm>
                <a:off x="2589357" y="2277527"/>
                <a:ext cx="95250" cy="95250"/>
                <a:chOff x="3264694" y="1859756"/>
                <a:chExt cx="95250" cy="95250"/>
              </a:xfrm>
            </p:grpSpPr>
            <p:cxnSp>
              <p:nvCxnSpPr>
                <p:cNvPr id="202" name="Straight Connector 201"/>
                <p:cNvCxnSpPr/>
                <p:nvPr/>
              </p:nvCxnSpPr>
              <p:spPr>
                <a:xfrm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/>
                <p:cNvCxnSpPr/>
                <p:nvPr/>
              </p:nvCxnSpPr>
              <p:spPr>
                <a:xfrm rot="5400000"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7" name="Oval 146"/>
            <p:cNvSpPr/>
            <p:nvPr/>
          </p:nvSpPr>
          <p:spPr>
            <a:xfrm>
              <a:off x="2630506" y="2854872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2623023" y="3077681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49" name="Group 148"/>
            <p:cNvGrpSpPr/>
            <p:nvPr/>
          </p:nvGrpSpPr>
          <p:grpSpPr>
            <a:xfrm>
              <a:off x="2915574" y="3084958"/>
              <a:ext cx="157018" cy="157018"/>
              <a:chOff x="2558473" y="2248343"/>
              <a:chExt cx="157018" cy="157018"/>
            </a:xfrm>
          </p:grpSpPr>
          <p:sp>
            <p:nvSpPr>
              <p:cNvPr id="196" name="Oval 195"/>
              <p:cNvSpPr/>
              <p:nvPr/>
            </p:nvSpPr>
            <p:spPr>
              <a:xfrm>
                <a:off x="2558473" y="2248343"/>
                <a:ext cx="157018" cy="15701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97" name="Group 196"/>
              <p:cNvGrpSpPr/>
              <p:nvPr/>
            </p:nvGrpSpPr>
            <p:grpSpPr>
              <a:xfrm>
                <a:off x="2589357" y="2277527"/>
                <a:ext cx="95250" cy="95250"/>
                <a:chOff x="3264694" y="1859756"/>
                <a:chExt cx="95250" cy="95250"/>
              </a:xfrm>
            </p:grpSpPr>
            <p:cxnSp>
              <p:nvCxnSpPr>
                <p:cNvPr id="198" name="Straight Connector 197"/>
                <p:cNvCxnSpPr/>
                <p:nvPr/>
              </p:nvCxnSpPr>
              <p:spPr>
                <a:xfrm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>
                <a:xfrm rot="5400000"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0" name="Group 149"/>
            <p:cNvGrpSpPr/>
            <p:nvPr/>
          </p:nvGrpSpPr>
          <p:grpSpPr>
            <a:xfrm>
              <a:off x="2892564" y="2823402"/>
              <a:ext cx="157018" cy="157018"/>
              <a:chOff x="2558473" y="2248343"/>
              <a:chExt cx="157018" cy="157018"/>
            </a:xfrm>
          </p:grpSpPr>
          <p:sp>
            <p:nvSpPr>
              <p:cNvPr id="192" name="Oval 191"/>
              <p:cNvSpPr/>
              <p:nvPr/>
            </p:nvSpPr>
            <p:spPr>
              <a:xfrm>
                <a:off x="2558473" y="2248343"/>
                <a:ext cx="157018" cy="15701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93" name="Group 192"/>
              <p:cNvGrpSpPr/>
              <p:nvPr/>
            </p:nvGrpSpPr>
            <p:grpSpPr>
              <a:xfrm>
                <a:off x="2589357" y="2277527"/>
                <a:ext cx="95250" cy="95250"/>
                <a:chOff x="3264694" y="1859756"/>
                <a:chExt cx="95250" cy="95250"/>
              </a:xfrm>
            </p:grpSpPr>
            <p:cxnSp>
              <p:nvCxnSpPr>
                <p:cNvPr id="194" name="Straight Connector 193"/>
                <p:cNvCxnSpPr/>
                <p:nvPr/>
              </p:nvCxnSpPr>
              <p:spPr>
                <a:xfrm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 rot="5400000"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1" name="Oval 150"/>
            <p:cNvSpPr/>
            <p:nvPr/>
          </p:nvSpPr>
          <p:spPr>
            <a:xfrm>
              <a:off x="2715491" y="2939515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52" name="Group 151"/>
            <p:cNvGrpSpPr/>
            <p:nvPr/>
          </p:nvGrpSpPr>
          <p:grpSpPr>
            <a:xfrm>
              <a:off x="2636982" y="3018024"/>
              <a:ext cx="157018" cy="157018"/>
              <a:chOff x="2558473" y="2248343"/>
              <a:chExt cx="157018" cy="157018"/>
            </a:xfrm>
          </p:grpSpPr>
          <p:sp>
            <p:nvSpPr>
              <p:cNvPr id="188" name="Oval 187"/>
              <p:cNvSpPr/>
              <p:nvPr/>
            </p:nvSpPr>
            <p:spPr>
              <a:xfrm>
                <a:off x="2558473" y="2248343"/>
                <a:ext cx="157018" cy="15701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9" name="Group 188"/>
              <p:cNvGrpSpPr/>
              <p:nvPr/>
            </p:nvGrpSpPr>
            <p:grpSpPr>
              <a:xfrm>
                <a:off x="2589357" y="2277527"/>
                <a:ext cx="95250" cy="95250"/>
                <a:chOff x="3264694" y="1859756"/>
                <a:chExt cx="95250" cy="95250"/>
              </a:xfrm>
            </p:grpSpPr>
            <p:cxnSp>
              <p:nvCxnSpPr>
                <p:cNvPr id="190" name="Straight Connector 189"/>
                <p:cNvCxnSpPr/>
                <p:nvPr/>
              </p:nvCxnSpPr>
              <p:spPr>
                <a:xfrm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/>
                <p:nvPr/>
              </p:nvCxnSpPr>
              <p:spPr>
                <a:xfrm rot="5400000"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3" name="Group 152"/>
            <p:cNvGrpSpPr/>
            <p:nvPr/>
          </p:nvGrpSpPr>
          <p:grpSpPr>
            <a:xfrm>
              <a:off x="2815683" y="2985479"/>
              <a:ext cx="157018" cy="157018"/>
              <a:chOff x="2558473" y="2248343"/>
              <a:chExt cx="157018" cy="157018"/>
            </a:xfrm>
          </p:grpSpPr>
          <p:sp>
            <p:nvSpPr>
              <p:cNvPr id="184" name="Oval 183"/>
              <p:cNvSpPr/>
              <p:nvPr/>
            </p:nvSpPr>
            <p:spPr>
              <a:xfrm>
                <a:off x="2558473" y="2248343"/>
                <a:ext cx="157018" cy="15701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5" name="Group 184"/>
              <p:cNvGrpSpPr/>
              <p:nvPr/>
            </p:nvGrpSpPr>
            <p:grpSpPr>
              <a:xfrm>
                <a:off x="2589357" y="2277527"/>
                <a:ext cx="95250" cy="95250"/>
                <a:chOff x="3264694" y="1859756"/>
                <a:chExt cx="95250" cy="95250"/>
              </a:xfrm>
            </p:grpSpPr>
            <p:cxnSp>
              <p:nvCxnSpPr>
                <p:cNvPr id="186" name="Straight Connector 185"/>
                <p:cNvCxnSpPr/>
                <p:nvPr/>
              </p:nvCxnSpPr>
              <p:spPr>
                <a:xfrm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/>
                <p:cNvCxnSpPr/>
                <p:nvPr/>
              </p:nvCxnSpPr>
              <p:spPr>
                <a:xfrm rot="5400000"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4" name="Oval 153"/>
            <p:cNvSpPr/>
            <p:nvPr/>
          </p:nvSpPr>
          <p:spPr>
            <a:xfrm>
              <a:off x="2715490" y="3074557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2863308" y="2868290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56" name="Group 155"/>
            <p:cNvGrpSpPr/>
            <p:nvPr/>
          </p:nvGrpSpPr>
          <p:grpSpPr>
            <a:xfrm>
              <a:off x="2679370" y="2841533"/>
              <a:ext cx="157018" cy="157018"/>
              <a:chOff x="2558473" y="2248343"/>
              <a:chExt cx="157018" cy="157018"/>
            </a:xfrm>
          </p:grpSpPr>
          <p:sp>
            <p:nvSpPr>
              <p:cNvPr id="180" name="Oval 179"/>
              <p:cNvSpPr/>
              <p:nvPr/>
            </p:nvSpPr>
            <p:spPr>
              <a:xfrm>
                <a:off x="2558473" y="2248343"/>
                <a:ext cx="157018" cy="15701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1" name="Group 180"/>
              <p:cNvGrpSpPr/>
              <p:nvPr/>
            </p:nvGrpSpPr>
            <p:grpSpPr>
              <a:xfrm>
                <a:off x="2589357" y="2277527"/>
                <a:ext cx="95250" cy="95250"/>
                <a:chOff x="3264694" y="1859756"/>
                <a:chExt cx="95250" cy="95250"/>
              </a:xfrm>
            </p:grpSpPr>
            <p:cxnSp>
              <p:nvCxnSpPr>
                <p:cNvPr id="182" name="Straight Connector 181"/>
                <p:cNvCxnSpPr/>
                <p:nvPr/>
              </p:nvCxnSpPr>
              <p:spPr>
                <a:xfrm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 rot="5400000"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7" name="Group 156"/>
            <p:cNvGrpSpPr/>
            <p:nvPr/>
          </p:nvGrpSpPr>
          <p:grpSpPr>
            <a:xfrm>
              <a:off x="2781381" y="2823565"/>
              <a:ext cx="157018" cy="157018"/>
              <a:chOff x="2558473" y="2248343"/>
              <a:chExt cx="157018" cy="157018"/>
            </a:xfrm>
          </p:grpSpPr>
          <p:sp>
            <p:nvSpPr>
              <p:cNvPr id="176" name="Oval 175"/>
              <p:cNvSpPr/>
              <p:nvPr/>
            </p:nvSpPr>
            <p:spPr>
              <a:xfrm>
                <a:off x="2558473" y="2248343"/>
                <a:ext cx="157018" cy="15701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77" name="Group 176"/>
              <p:cNvGrpSpPr/>
              <p:nvPr/>
            </p:nvGrpSpPr>
            <p:grpSpPr>
              <a:xfrm>
                <a:off x="2589357" y="2277527"/>
                <a:ext cx="95250" cy="95250"/>
                <a:chOff x="3264694" y="1859756"/>
                <a:chExt cx="95250" cy="95250"/>
              </a:xfrm>
            </p:grpSpPr>
            <p:cxnSp>
              <p:nvCxnSpPr>
                <p:cNvPr id="178" name="Straight Connector 177"/>
                <p:cNvCxnSpPr/>
                <p:nvPr/>
              </p:nvCxnSpPr>
              <p:spPr>
                <a:xfrm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 rot="5400000"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8" name="Oval 157"/>
            <p:cNvSpPr/>
            <p:nvPr/>
          </p:nvSpPr>
          <p:spPr>
            <a:xfrm>
              <a:off x="2602703" y="2945711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59" name="Group 158"/>
            <p:cNvGrpSpPr/>
            <p:nvPr/>
          </p:nvGrpSpPr>
          <p:grpSpPr>
            <a:xfrm>
              <a:off x="2806181" y="3129907"/>
              <a:ext cx="157018" cy="157018"/>
              <a:chOff x="2558473" y="2248343"/>
              <a:chExt cx="157018" cy="157018"/>
            </a:xfrm>
          </p:grpSpPr>
          <p:sp>
            <p:nvSpPr>
              <p:cNvPr id="172" name="Oval 171"/>
              <p:cNvSpPr/>
              <p:nvPr/>
            </p:nvSpPr>
            <p:spPr>
              <a:xfrm>
                <a:off x="2558473" y="2248343"/>
                <a:ext cx="157018" cy="15701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73" name="Group 172"/>
              <p:cNvGrpSpPr/>
              <p:nvPr/>
            </p:nvGrpSpPr>
            <p:grpSpPr>
              <a:xfrm>
                <a:off x="2589357" y="2277527"/>
                <a:ext cx="95250" cy="95250"/>
                <a:chOff x="3264694" y="1859756"/>
                <a:chExt cx="95250" cy="95250"/>
              </a:xfrm>
            </p:grpSpPr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 rot="5400000"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0" name="Oval 159"/>
            <p:cNvSpPr/>
            <p:nvPr/>
          </p:nvSpPr>
          <p:spPr>
            <a:xfrm>
              <a:off x="2882146" y="3053622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61" name="Group 160"/>
            <p:cNvGrpSpPr/>
            <p:nvPr/>
          </p:nvGrpSpPr>
          <p:grpSpPr>
            <a:xfrm>
              <a:off x="2918314" y="2955465"/>
              <a:ext cx="157018" cy="157018"/>
              <a:chOff x="2558473" y="2248343"/>
              <a:chExt cx="157018" cy="157018"/>
            </a:xfrm>
          </p:grpSpPr>
          <p:sp>
            <p:nvSpPr>
              <p:cNvPr id="168" name="Oval 167"/>
              <p:cNvSpPr/>
              <p:nvPr/>
            </p:nvSpPr>
            <p:spPr>
              <a:xfrm>
                <a:off x="2558473" y="2248343"/>
                <a:ext cx="157018" cy="15701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69" name="Group 168"/>
              <p:cNvGrpSpPr/>
              <p:nvPr/>
            </p:nvGrpSpPr>
            <p:grpSpPr>
              <a:xfrm>
                <a:off x="2589357" y="2277527"/>
                <a:ext cx="95250" cy="95250"/>
                <a:chOff x="3264694" y="1859756"/>
                <a:chExt cx="95250" cy="95250"/>
              </a:xfrm>
            </p:grpSpPr>
            <p:cxnSp>
              <p:nvCxnSpPr>
                <p:cNvPr id="170" name="Straight Connector 169"/>
                <p:cNvCxnSpPr/>
                <p:nvPr/>
              </p:nvCxnSpPr>
              <p:spPr>
                <a:xfrm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 rot="5400000"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2" name="Group 161"/>
            <p:cNvGrpSpPr/>
            <p:nvPr/>
          </p:nvGrpSpPr>
          <p:grpSpPr>
            <a:xfrm>
              <a:off x="2670214" y="2975361"/>
              <a:ext cx="157018" cy="157018"/>
              <a:chOff x="2558473" y="2248343"/>
              <a:chExt cx="157018" cy="157018"/>
            </a:xfrm>
          </p:grpSpPr>
          <p:sp>
            <p:nvSpPr>
              <p:cNvPr id="164" name="Oval 163"/>
              <p:cNvSpPr/>
              <p:nvPr/>
            </p:nvSpPr>
            <p:spPr>
              <a:xfrm>
                <a:off x="2558473" y="2248343"/>
                <a:ext cx="157018" cy="15701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65" name="Group 164"/>
              <p:cNvGrpSpPr/>
              <p:nvPr/>
            </p:nvGrpSpPr>
            <p:grpSpPr>
              <a:xfrm>
                <a:off x="2589357" y="2277527"/>
                <a:ext cx="95250" cy="95250"/>
                <a:chOff x="3264694" y="1859756"/>
                <a:chExt cx="95250" cy="95250"/>
              </a:xfrm>
            </p:grpSpPr>
            <p:cxnSp>
              <p:nvCxnSpPr>
                <p:cNvPr id="166" name="Straight Connector 165"/>
                <p:cNvCxnSpPr/>
                <p:nvPr/>
              </p:nvCxnSpPr>
              <p:spPr>
                <a:xfrm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 rot="5400000">
                  <a:off x="3312319" y="1859756"/>
                  <a:ext cx="0" cy="952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3" name="Oval 162"/>
            <p:cNvSpPr/>
            <p:nvPr/>
          </p:nvSpPr>
          <p:spPr>
            <a:xfrm>
              <a:off x="2781954" y="2974398"/>
              <a:ext cx="157018" cy="15701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7173763" y="2860334"/>
            <a:ext cx="91440" cy="91440"/>
            <a:chOff x="2558473" y="2248343"/>
            <a:chExt cx="157018" cy="157018"/>
          </a:xfrm>
        </p:grpSpPr>
        <p:sp>
          <p:nvSpPr>
            <p:cNvPr id="205" name="Oval 204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06" name="Straight Connector 205"/>
            <p:cNvCxnSpPr/>
            <p:nvPr/>
          </p:nvCxnSpPr>
          <p:spPr>
            <a:xfrm rot="5400000">
              <a:off x="2640124" y="2277527"/>
              <a:ext cx="0" cy="952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Group 206"/>
          <p:cNvGrpSpPr/>
          <p:nvPr/>
        </p:nvGrpSpPr>
        <p:grpSpPr>
          <a:xfrm>
            <a:off x="6522063" y="3161054"/>
            <a:ext cx="91440" cy="91440"/>
            <a:chOff x="2558473" y="2248343"/>
            <a:chExt cx="157018" cy="157018"/>
          </a:xfrm>
        </p:grpSpPr>
        <p:sp>
          <p:nvSpPr>
            <p:cNvPr id="208" name="Oval 207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09" name="Straight Connector 208"/>
            <p:cNvCxnSpPr/>
            <p:nvPr/>
          </p:nvCxnSpPr>
          <p:spPr>
            <a:xfrm rot="5400000">
              <a:off x="2640124" y="2277527"/>
              <a:ext cx="0" cy="952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0" name="Oval 209"/>
          <p:cNvSpPr/>
          <p:nvPr/>
        </p:nvSpPr>
        <p:spPr>
          <a:xfrm>
            <a:off x="6409569" y="2591100"/>
            <a:ext cx="1005840" cy="100584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11" name="Group 210"/>
          <p:cNvGrpSpPr/>
          <p:nvPr/>
        </p:nvGrpSpPr>
        <p:grpSpPr>
          <a:xfrm>
            <a:off x="6348979" y="3016381"/>
            <a:ext cx="91440" cy="91440"/>
            <a:chOff x="2558473" y="2248343"/>
            <a:chExt cx="157018" cy="157018"/>
          </a:xfrm>
        </p:grpSpPr>
        <p:sp>
          <p:nvSpPr>
            <p:cNvPr id="212" name="Oval 211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13" name="Straight Connector 212"/>
            <p:cNvCxnSpPr/>
            <p:nvPr/>
          </p:nvCxnSpPr>
          <p:spPr>
            <a:xfrm rot="5400000">
              <a:off x="2640124" y="2277527"/>
              <a:ext cx="0" cy="952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 213"/>
          <p:cNvGrpSpPr/>
          <p:nvPr/>
        </p:nvGrpSpPr>
        <p:grpSpPr>
          <a:xfrm>
            <a:off x="7365792" y="3017973"/>
            <a:ext cx="91440" cy="91440"/>
            <a:chOff x="2558473" y="2248343"/>
            <a:chExt cx="157018" cy="157018"/>
          </a:xfrm>
        </p:grpSpPr>
        <p:sp>
          <p:nvSpPr>
            <p:cNvPr id="215" name="Oval 214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16" name="Straight Connector 215"/>
            <p:cNvCxnSpPr/>
            <p:nvPr/>
          </p:nvCxnSpPr>
          <p:spPr>
            <a:xfrm rot="5400000">
              <a:off x="2640124" y="2277527"/>
              <a:ext cx="0" cy="952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Group 216"/>
          <p:cNvGrpSpPr/>
          <p:nvPr/>
        </p:nvGrpSpPr>
        <p:grpSpPr>
          <a:xfrm>
            <a:off x="6876087" y="2539563"/>
            <a:ext cx="91440" cy="91440"/>
            <a:chOff x="2558473" y="2248343"/>
            <a:chExt cx="157018" cy="157018"/>
          </a:xfrm>
        </p:grpSpPr>
        <p:sp>
          <p:nvSpPr>
            <p:cNvPr id="218" name="Oval 217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19" name="Straight Connector 218"/>
            <p:cNvCxnSpPr/>
            <p:nvPr/>
          </p:nvCxnSpPr>
          <p:spPr>
            <a:xfrm rot="5400000">
              <a:off x="2640124" y="2277527"/>
              <a:ext cx="0" cy="952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0" name="Group 219"/>
          <p:cNvGrpSpPr/>
          <p:nvPr/>
        </p:nvGrpSpPr>
        <p:grpSpPr>
          <a:xfrm>
            <a:off x="6866769" y="3543622"/>
            <a:ext cx="91440" cy="91440"/>
            <a:chOff x="2558473" y="2248343"/>
            <a:chExt cx="157018" cy="157018"/>
          </a:xfrm>
        </p:grpSpPr>
        <p:sp>
          <p:nvSpPr>
            <p:cNvPr id="221" name="Oval 220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22" name="Straight Connector 221"/>
            <p:cNvCxnSpPr/>
            <p:nvPr/>
          </p:nvCxnSpPr>
          <p:spPr>
            <a:xfrm rot="5400000">
              <a:off x="2640124" y="2277527"/>
              <a:ext cx="0" cy="952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3" name="Group 222"/>
          <p:cNvGrpSpPr/>
          <p:nvPr/>
        </p:nvGrpSpPr>
        <p:grpSpPr>
          <a:xfrm>
            <a:off x="7211825" y="2662897"/>
            <a:ext cx="91440" cy="91440"/>
            <a:chOff x="2558473" y="2248343"/>
            <a:chExt cx="157018" cy="157018"/>
          </a:xfrm>
        </p:grpSpPr>
        <p:sp>
          <p:nvSpPr>
            <p:cNvPr id="224" name="Oval 223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25" name="Straight Connector 224"/>
            <p:cNvCxnSpPr/>
            <p:nvPr/>
          </p:nvCxnSpPr>
          <p:spPr>
            <a:xfrm rot="5400000">
              <a:off x="2640124" y="2277527"/>
              <a:ext cx="0" cy="952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/>
          <p:nvPr/>
        </p:nvGrpSpPr>
        <p:grpSpPr>
          <a:xfrm>
            <a:off x="7231640" y="3375516"/>
            <a:ext cx="91440" cy="91440"/>
            <a:chOff x="2558473" y="2248343"/>
            <a:chExt cx="157018" cy="157018"/>
          </a:xfrm>
        </p:grpSpPr>
        <p:sp>
          <p:nvSpPr>
            <p:cNvPr id="227" name="Oval 226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28" name="Straight Connector 227"/>
            <p:cNvCxnSpPr/>
            <p:nvPr/>
          </p:nvCxnSpPr>
          <p:spPr>
            <a:xfrm rot="5400000">
              <a:off x="2640124" y="2277527"/>
              <a:ext cx="0" cy="952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Group 228"/>
          <p:cNvGrpSpPr/>
          <p:nvPr/>
        </p:nvGrpSpPr>
        <p:grpSpPr>
          <a:xfrm>
            <a:off x="6477261" y="3372825"/>
            <a:ext cx="91440" cy="91440"/>
            <a:chOff x="2558473" y="2248343"/>
            <a:chExt cx="157018" cy="157018"/>
          </a:xfrm>
        </p:grpSpPr>
        <p:sp>
          <p:nvSpPr>
            <p:cNvPr id="230" name="Oval 229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31" name="Straight Connector 230"/>
            <p:cNvCxnSpPr/>
            <p:nvPr/>
          </p:nvCxnSpPr>
          <p:spPr>
            <a:xfrm rot="5400000">
              <a:off x="2640124" y="2277527"/>
              <a:ext cx="0" cy="952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2" name="Group 231"/>
          <p:cNvGrpSpPr/>
          <p:nvPr/>
        </p:nvGrpSpPr>
        <p:grpSpPr>
          <a:xfrm>
            <a:off x="6540327" y="2672159"/>
            <a:ext cx="91440" cy="91440"/>
            <a:chOff x="2558473" y="2248343"/>
            <a:chExt cx="157018" cy="157018"/>
          </a:xfrm>
        </p:grpSpPr>
        <p:sp>
          <p:nvSpPr>
            <p:cNvPr id="233" name="Oval 232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34" name="Straight Connector 233"/>
            <p:cNvCxnSpPr/>
            <p:nvPr/>
          </p:nvCxnSpPr>
          <p:spPr>
            <a:xfrm rot="5400000">
              <a:off x="2640124" y="2277527"/>
              <a:ext cx="0" cy="952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" name="Oval 234"/>
          <p:cNvSpPr/>
          <p:nvPr/>
        </p:nvSpPr>
        <p:spPr>
          <a:xfrm>
            <a:off x="6278506" y="2443822"/>
            <a:ext cx="1280160" cy="128016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36" name="Group 235"/>
          <p:cNvGrpSpPr/>
          <p:nvPr/>
        </p:nvGrpSpPr>
        <p:grpSpPr>
          <a:xfrm>
            <a:off x="7130054" y="2450641"/>
            <a:ext cx="91440" cy="91440"/>
            <a:chOff x="2558473" y="2248343"/>
            <a:chExt cx="157018" cy="157018"/>
          </a:xfrm>
        </p:grpSpPr>
        <p:sp>
          <p:nvSpPr>
            <p:cNvPr id="237" name="Oval 236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38" name="Straight Connector 237"/>
            <p:cNvCxnSpPr/>
            <p:nvPr/>
          </p:nvCxnSpPr>
          <p:spPr>
            <a:xfrm rot="5400000">
              <a:off x="2640124" y="2277527"/>
              <a:ext cx="0" cy="952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1" name="Group 280"/>
          <p:cNvGrpSpPr/>
          <p:nvPr/>
        </p:nvGrpSpPr>
        <p:grpSpPr>
          <a:xfrm>
            <a:off x="6552546" y="3595949"/>
            <a:ext cx="91440" cy="91440"/>
            <a:chOff x="2558473" y="2248343"/>
            <a:chExt cx="157018" cy="157018"/>
          </a:xfrm>
        </p:grpSpPr>
        <p:sp>
          <p:nvSpPr>
            <p:cNvPr id="282" name="Oval 281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83" name="Straight Connector 282"/>
            <p:cNvCxnSpPr/>
            <p:nvPr/>
          </p:nvCxnSpPr>
          <p:spPr>
            <a:xfrm rot="5400000">
              <a:off x="2640124" y="2277527"/>
              <a:ext cx="0" cy="952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/>
          <p:cNvGrpSpPr/>
          <p:nvPr/>
        </p:nvGrpSpPr>
        <p:grpSpPr>
          <a:xfrm>
            <a:off x="7472991" y="3266431"/>
            <a:ext cx="91440" cy="91440"/>
            <a:chOff x="2558473" y="2248343"/>
            <a:chExt cx="157018" cy="157018"/>
          </a:xfrm>
        </p:grpSpPr>
        <p:sp>
          <p:nvSpPr>
            <p:cNvPr id="285" name="Oval 284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86" name="Straight Connector 285"/>
            <p:cNvCxnSpPr/>
            <p:nvPr/>
          </p:nvCxnSpPr>
          <p:spPr>
            <a:xfrm rot="5400000">
              <a:off x="2640124" y="2277527"/>
              <a:ext cx="0" cy="952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" name="Group 286"/>
          <p:cNvGrpSpPr/>
          <p:nvPr/>
        </p:nvGrpSpPr>
        <p:grpSpPr>
          <a:xfrm>
            <a:off x="6613503" y="2460222"/>
            <a:ext cx="91440" cy="91440"/>
            <a:chOff x="2558473" y="2248343"/>
            <a:chExt cx="157018" cy="157018"/>
          </a:xfrm>
        </p:grpSpPr>
        <p:sp>
          <p:nvSpPr>
            <p:cNvPr id="288" name="Oval 287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89" name="Straight Connector 288"/>
            <p:cNvCxnSpPr/>
            <p:nvPr/>
          </p:nvCxnSpPr>
          <p:spPr>
            <a:xfrm rot="5400000">
              <a:off x="2640124" y="2277527"/>
              <a:ext cx="0" cy="952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0" name="Group 289"/>
          <p:cNvGrpSpPr/>
          <p:nvPr/>
        </p:nvGrpSpPr>
        <p:grpSpPr>
          <a:xfrm>
            <a:off x="6262675" y="3225225"/>
            <a:ext cx="91440" cy="91440"/>
            <a:chOff x="2558473" y="2248343"/>
            <a:chExt cx="157018" cy="157018"/>
          </a:xfrm>
        </p:grpSpPr>
        <p:sp>
          <p:nvSpPr>
            <p:cNvPr id="291" name="Oval 290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92" name="Straight Connector 291"/>
            <p:cNvCxnSpPr/>
            <p:nvPr/>
          </p:nvCxnSpPr>
          <p:spPr>
            <a:xfrm rot="5400000">
              <a:off x="2640124" y="2277527"/>
              <a:ext cx="0" cy="952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3" name="Group 292"/>
          <p:cNvGrpSpPr/>
          <p:nvPr/>
        </p:nvGrpSpPr>
        <p:grpSpPr>
          <a:xfrm>
            <a:off x="7149869" y="3623541"/>
            <a:ext cx="91440" cy="91440"/>
            <a:chOff x="2558473" y="2248343"/>
            <a:chExt cx="157018" cy="157018"/>
          </a:xfrm>
        </p:grpSpPr>
        <p:sp>
          <p:nvSpPr>
            <p:cNvPr id="294" name="Oval 293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95" name="Straight Connector 294"/>
            <p:cNvCxnSpPr/>
            <p:nvPr/>
          </p:nvCxnSpPr>
          <p:spPr>
            <a:xfrm rot="5400000">
              <a:off x="2640124" y="2277527"/>
              <a:ext cx="0" cy="95250"/>
            </a:xfrm>
            <a:prstGeom prst="line">
              <a:avLst/>
            </a:prstGeom>
            <a:ln w="12700"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6" name="Group 295"/>
          <p:cNvGrpSpPr/>
          <p:nvPr/>
        </p:nvGrpSpPr>
        <p:grpSpPr>
          <a:xfrm>
            <a:off x="7470448" y="2816288"/>
            <a:ext cx="91440" cy="91440"/>
            <a:chOff x="2558473" y="2248343"/>
            <a:chExt cx="157018" cy="157018"/>
          </a:xfrm>
        </p:grpSpPr>
        <p:sp>
          <p:nvSpPr>
            <p:cNvPr id="297" name="Oval 296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98" name="Straight Connector 297"/>
            <p:cNvCxnSpPr/>
            <p:nvPr/>
          </p:nvCxnSpPr>
          <p:spPr>
            <a:xfrm rot="5400000">
              <a:off x="2640124" y="2277527"/>
              <a:ext cx="0" cy="952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9" name="TextBox 298"/>
          <p:cNvSpPr txBox="1"/>
          <p:nvPr/>
        </p:nvSpPr>
        <p:spPr>
          <a:xfrm>
            <a:off x="4712345" y="4030048"/>
            <a:ext cx="7297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prstClr val="black"/>
                </a:solidFill>
                <a:latin typeface="Bookman Old Style" panose="02050604050505020204" pitchFamily="18" charset="0"/>
              </a:rPr>
              <a:t>Na</a:t>
            </a:r>
          </a:p>
        </p:txBody>
      </p:sp>
      <p:sp>
        <p:nvSpPr>
          <p:cNvPr id="300" name="TextBox 299"/>
          <p:cNvSpPr txBox="1"/>
          <p:nvPr/>
        </p:nvSpPr>
        <p:spPr>
          <a:xfrm>
            <a:off x="6646735" y="4030048"/>
            <a:ext cx="7297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prstClr val="black"/>
                </a:solidFill>
                <a:latin typeface="Bookman Old Style" panose="02050604050505020204" pitchFamily="18" charset="0"/>
              </a:rPr>
              <a:t>Cl</a:t>
            </a:r>
          </a:p>
        </p:txBody>
      </p:sp>
      <p:sp>
        <p:nvSpPr>
          <p:cNvPr id="301" name="TextBox 300"/>
          <p:cNvSpPr txBox="1"/>
          <p:nvPr/>
        </p:nvSpPr>
        <p:spPr>
          <a:xfrm>
            <a:off x="4408024" y="4591802"/>
            <a:ext cx="11687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AC1E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200" dirty="0">
                <a:solidFill>
                  <a:srgbClr val="DF2E28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+11</a:t>
            </a:r>
          </a:p>
        </p:txBody>
      </p:sp>
      <p:sp>
        <p:nvSpPr>
          <p:cNvPr id="302" name="TextBox 301"/>
          <p:cNvSpPr txBox="1"/>
          <p:nvPr/>
        </p:nvSpPr>
        <p:spPr>
          <a:xfrm>
            <a:off x="4241279" y="4956853"/>
            <a:ext cx="11687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4A9BD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= -</a:t>
            </a:r>
          </a:p>
        </p:txBody>
      </p:sp>
      <p:sp>
        <p:nvSpPr>
          <p:cNvPr id="303" name="TextBox 302"/>
          <p:cNvSpPr txBox="1"/>
          <p:nvPr/>
        </p:nvSpPr>
        <p:spPr>
          <a:xfrm>
            <a:off x="6316192" y="4591802"/>
            <a:ext cx="13339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DF2E28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 +17</a:t>
            </a:r>
          </a:p>
        </p:txBody>
      </p:sp>
      <p:sp>
        <p:nvSpPr>
          <p:cNvPr id="304" name="TextBox 303"/>
          <p:cNvSpPr txBox="1"/>
          <p:nvPr/>
        </p:nvSpPr>
        <p:spPr>
          <a:xfrm>
            <a:off x="6277039" y="4956853"/>
            <a:ext cx="10621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4A9BD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= -</a:t>
            </a:r>
          </a:p>
        </p:txBody>
      </p:sp>
      <p:sp>
        <p:nvSpPr>
          <p:cNvPr id="305" name="Rectangle 304"/>
          <p:cNvSpPr/>
          <p:nvPr/>
        </p:nvSpPr>
        <p:spPr>
          <a:xfrm>
            <a:off x="5093083" y="4956101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4A9BD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6" name="Rectangle 305"/>
          <p:cNvSpPr/>
          <p:nvPr/>
        </p:nvSpPr>
        <p:spPr>
          <a:xfrm>
            <a:off x="7211825" y="4956101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4A9BD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" name="Rectangle 306"/>
          <p:cNvSpPr/>
          <p:nvPr/>
        </p:nvSpPr>
        <p:spPr>
          <a:xfrm>
            <a:off x="5223559" y="4956101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4A9BD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" name="Rectangle 307"/>
          <p:cNvSpPr/>
          <p:nvPr/>
        </p:nvSpPr>
        <p:spPr>
          <a:xfrm>
            <a:off x="7073505" y="4956101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4A9BD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0" name="Rectangle 309"/>
          <p:cNvSpPr/>
          <p:nvPr/>
        </p:nvSpPr>
        <p:spPr>
          <a:xfrm>
            <a:off x="7203973" y="4955349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4A9BD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" name="TextBox 311"/>
          <p:cNvSpPr txBox="1"/>
          <p:nvPr/>
        </p:nvSpPr>
        <p:spPr>
          <a:xfrm>
            <a:off x="5111292" y="4075213"/>
            <a:ext cx="28048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baseline="30000" dirty="0">
                <a:solidFill>
                  <a:srgbClr val="FF0000"/>
                </a:solidFill>
                <a:latin typeface="Bookman Old Style" panose="02050604050505020204" pitchFamily="18" charset="0"/>
              </a:rPr>
              <a:t>+</a:t>
            </a:r>
          </a:p>
        </p:txBody>
      </p:sp>
      <p:sp>
        <p:nvSpPr>
          <p:cNvPr id="313" name="TextBox 312"/>
          <p:cNvSpPr txBox="1"/>
          <p:nvPr/>
        </p:nvSpPr>
        <p:spPr>
          <a:xfrm>
            <a:off x="7008068" y="4070578"/>
            <a:ext cx="28048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baseline="30000" dirty="0">
                <a:solidFill>
                  <a:srgbClr val="00B0F0"/>
                </a:solidFill>
                <a:latin typeface="Bookman Old Style" panose="02050604050505020204" pitchFamily="18" charset="0"/>
              </a:rPr>
              <a:t>-</a:t>
            </a:r>
          </a:p>
        </p:txBody>
      </p:sp>
      <p:grpSp>
        <p:nvGrpSpPr>
          <p:cNvPr id="314" name="Group 313"/>
          <p:cNvGrpSpPr/>
          <p:nvPr/>
        </p:nvGrpSpPr>
        <p:grpSpPr>
          <a:xfrm>
            <a:off x="2003788" y="3397483"/>
            <a:ext cx="1448266" cy="952072"/>
            <a:chOff x="2003788" y="3397483"/>
            <a:chExt cx="1448266" cy="952072"/>
          </a:xfrm>
        </p:grpSpPr>
        <p:grpSp>
          <p:nvGrpSpPr>
            <p:cNvPr id="316" name="Group 315"/>
            <p:cNvGrpSpPr/>
            <p:nvPr/>
          </p:nvGrpSpPr>
          <p:grpSpPr>
            <a:xfrm>
              <a:off x="2003788" y="3435737"/>
              <a:ext cx="1388141" cy="913818"/>
              <a:chOff x="2003788" y="3435737"/>
              <a:chExt cx="1388141" cy="913818"/>
            </a:xfrm>
          </p:grpSpPr>
          <p:sp>
            <p:nvSpPr>
              <p:cNvPr id="318" name="Rectangle 317"/>
              <p:cNvSpPr/>
              <p:nvPr/>
            </p:nvSpPr>
            <p:spPr>
              <a:xfrm>
                <a:off x="2009553" y="3449399"/>
                <a:ext cx="1382233" cy="888685"/>
              </a:xfrm>
              <a:prstGeom prst="rect">
                <a:avLst/>
              </a:prstGeom>
              <a:solidFill>
                <a:srgbClr val="FFFFCC"/>
              </a:solidFill>
              <a:ln w="635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9" name="TextBox 318"/>
              <p:cNvSpPr txBox="1"/>
              <p:nvPr/>
            </p:nvSpPr>
            <p:spPr>
              <a:xfrm>
                <a:off x="2003788" y="3620403"/>
                <a:ext cx="72973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solidFill>
                      <a:prstClr val="black"/>
                    </a:solidFill>
                  </a:rPr>
                  <a:t>Na</a:t>
                </a:r>
              </a:p>
            </p:txBody>
          </p:sp>
          <p:sp>
            <p:nvSpPr>
              <p:cNvPr id="337" name="TextBox 336"/>
              <p:cNvSpPr txBox="1"/>
              <p:nvPr/>
            </p:nvSpPr>
            <p:spPr>
              <a:xfrm>
                <a:off x="2003789" y="3435737"/>
                <a:ext cx="6543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prstClr val="black"/>
                    </a:solidFill>
                  </a:rPr>
                  <a:t>22.99</a:t>
                </a:r>
              </a:p>
            </p:txBody>
          </p:sp>
          <p:sp>
            <p:nvSpPr>
              <p:cNvPr id="338" name="TextBox 337"/>
              <p:cNvSpPr txBox="1"/>
              <p:nvPr/>
            </p:nvSpPr>
            <p:spPr>
              <a:xfrm>
                <a:off x="2004467" y="4041778"/>
                <a:ext cx="11321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a-GE" sz="1400" dirty="0">
                    <a:solidFill>
                      <a:prstClr val="black"/>
                    </a:solidFill>
                  </a:rPr>
                  <a:t>ნატრიუმი</a:t>
                </a:r>
                <a:endParaRPr lang="en-US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TextBox 339"/>
              <p:cNvSpPr txBox="1"/>
              <p:nvPr/>
            </p:nvSpPr>
            <p:spPr>
              <a:xfrm>
                <a:off x="3034902" y="3842780"/>
                <a:ext cx="3570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a-GE" sz="1200" dirty="0">
                    <a:solidFill>
                      <a:prstClr val="black"/>
                    </a:solidFill>
                  </a:rPr>
                  <a:t>+1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17" name="TextBox 316"/>
            <p:cNvSpPr txBox="1"/>
            <p:nvPr/>
          </p:nvSpPr>
          <p:spPr>
            <a:xfrm>
              <a:off x="2946171" y="3397483"/>
              <a:ext cx="505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11</a:t>
              </a:r>
            </a:p>
          </p:txBody>
        </p:sp>
      </p:grpSp>
      <p:grpSp>
        <p:nvGrpSpPr>
          <p:cNvPr id="343" name="Group 342"/>
          <p:cNvGrpSpPr/>
          <p:nvPr/>
        </p:nvGrpSpPr>
        <p:grpSpPr>
          <a:xfrm>
            <a:off x="8260045" y="3389570"/>
            <a:ext cx="1791404" cy="1002931"/>
            <a:chOff x="8260045" y="3389570"/>
            <a:chExt cx="1791404" cy="1002931"/>
          </a:xfrm>
        </p:grpSpPr>
        <p:grpSp>
          <p:nvGrpSpPr>
            <p:cNvPr id="344" name="Group 343"/>
            <p:cNvGrpSpPr/>
            <p:nvPr/>
          </p:nvGrpSpPr>
          <p:grpSpPr>
            <a:xfrm>
              <a:off x="8313705" y="3409279"/>
              <a:ext cx="1737744" cy="942662"/>
              <a:chOff x="2009553" y="3406893"/>
              <a:chExt cx="1737744" cy="942662"/>
            </a:xfrm>
          </p:grpSpPr>
          <p:sp>
            <p:nvSpPr>
              <p:cNvPr id="377" name="Rectangle 376"/>
              <p:cNvSpPr/>
              <p:nvPr/>
            </p:nvSpPr>
            <p:spPr>
              <a:xfrm>
                <a:off x="2009553" y="3449399"/>
                <a:ext cx="1382233" cy="888685"/>
              </a:xfrm>
              <a:prstGeom prst="rect">
                <a:avLst/>
              </a:prstGeom>
              <a:solidFill>
                <a:srgbClr val="FFFFCC"/>
              </a:solidFill>
              <a:ln w="635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8" name="TextBox 377"/>
              <p:cNvSpPr txBox="1"/>
              <p:nvPr/>
            </p:nvSpPr>
            <p:spPr>
              <a:xfrm>
                <a:off x="2822397" y="3620403"/>
                <a:ext cx="72973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solidFill>
                      <a:prstClr val="black"/>
                    </a:solidFill>
                  </a:rPr>
                  <a:t>Cl</a:t>
                </a:r>
              </a:p>
            </p:txBody>
          </p:sp>
          <p:sp>
            <p:nvSpPr>
              <p:cNvPr id="379" name="TextBox 378"/>
              <p:cNvSpPr txBox="1"/>
              <p:nvPr/>
            </p:nvSpPr>
            <p:spPr>
              <a:xfrm>
                <a:off x="2787597" y="3406893"/>
                <a:ext cx="6543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prstClr val="black"/>
                    </a:solidFill>
                  </a:rPr>
                  <a:t>35.45</a:t>
                </a:r>
              </a:p>
            </p:txBody>
          </p:sp>
          <p:sp>
            <p:nvSpPr>
              <p:cNvPr id="380" name="TextBox 379"/>
              <p:cNvSpPr txBox="1"/>
              <p:nvPr/>
            </p:nvSpPr>
            <p:spPr>
              <a:xfrm>
                <a:off x="2615159" y="4041778"/>
                <a:ext cx="11321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a-GE" sz="1400" dirty="0">
                    <a:solidFill>
                      <a:prstClr val="black"/>
                    </a:solidFill>
                  </a:rPr>
                  <a:t>ქლორი</a:t>
                </a:r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66" name="TextBox 365"/>
            <p:cNvSpPr txBox="1"/>
            <p:nvPr/>
          </p:nvSpPr>
          <p:spPr>
            <a:xfrm>
              <a:off x="8260045" y="3389570"/>
              <a:ext cx="505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17</a:t>
              </a:r>
            </a:p>
          </p:txBody>
        </p:sp>
        <p:grpSp>
          <p:nvGrpSpPr>
            <p:cNvPr id="367" name="Group 366"/>
            <p:cNvGrpSpPr/>
            <p:nvPr/>
          </p:nvGrpSpPr>
          <p:grpSpPr>
            <a:xfrm>
              <a:off x="8301788" y="3620403"/>
              <a:ext cx="357028" cy="772098"/>
              <a:chOff x="8421588" y="4572006"/>
              <a:chExt cx="357028" cy="772098"/>
            </a:xfrm>
          </p:grpSpPr>
          <p:sp>
            <p:nvSpPr>
              <p:cNvPr id="373" name="TextBox 372"/>
              <p:cNvSpPr txBox="1"/>
              <p:nvPr/>
            </p:nvSpPr>
            <p:spPr>
              <a:xfrm>
                <a:off x="8421589" y="4737039"/>
                <a:ext cx="3570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a-GE" sz="1200" dirty="0">
                    <a:solidFill>
                      <a:prstClr val="black"/>
                    </a:solidFill>
                  </a:rPr>
                  <a:t>+6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TextBox 373"/>
              <p:cNvSpPr txBox="1"/>
              <p:nvPr/>
            </p:nvSpPr>
            <p:spPr>
              <a:xfrm>
                <a:off x="8421589" y="4902072"/>
                <a:ext cx="3570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a-GE" sz="1200" dirty="0">
                    <a:solidFill>
                      <a:prstClr val="black"/>
                    </a:solidFill>
                  </a:rPr>
                  <a:t>+5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TextBox 374"/>
              <p:cNvSpPr txBox="1"/>
              <p:nvPr/>
            </p:nvSpPr>
            <p:spPr>
              <a:xfrm>
                <a:off x="8421588" y="5067105"/>
                <a:ext cx="3570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a-GE" sz="1200" dirty="0">
                    <a:solidFill>
                      <a:prstClr val="black"/>
                    </a:solidFill>
                  </a:rPr>
                  <a:t>+4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TextBox 375"/>
              <p:cNvSpPr txBox="1"/>
              <p:nvPr/>
            </p:nvSpPr>
            <p:spPr>
              <a:xfrm>
                <a:off x="8421589" y="4572006"/>
                <a:ext cx="3570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a-GE" sz="1200" dirty="0">
                    <a:solidFill>
                      <a:prstClr val="black"/>
                    </a:solidFill>
                  </a:rPr>
                  <a:t>+7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8" name="Group 367"/>
            <p:cNvGrpSpPr/>
            <p:nvPr/>
          </p:nvGrpSpPr>
          <p:grpSpPr>
            <a:xfrm>
              <a:off x="8481922" y="3620403"/>
              <a:ext cx="377498" cy="772098"/>
              <a:chOff x="8421589" y="4572006"/>
              <a:chExt cx="377498" cy="772098"/>
            </a:xfrm>
          </p:grpSpPr>
          <p:sp>
            <p:nvSpPr>
              <p:cNvPr id="369" name="TextBox 368"/>
              <p:cNvSpPr txBox="1"/>
              <p:nvPr/>
            </p:nvSpPr>
            <p:spPr>
              <a:xfrm>
                <a:off x="8421589" y="4737039"/>
                <a:ext cx="3570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a-GE" sz="1200" dirty="0">
                    <a:solidFill>
                      <a:prstClr val="black"/>
                    </a:solidFill>
                  </a:rPr>
                  <a:t>+2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TextBox 369"/>
              <p:cNvSpPr txBox="1"/>
              <p:nvPr/>
            </p:nvSpPr>
            <p:spPr>
              <a:xfrm>
                <a:off x="8421589" y="4902072"/>
                <a:ext cx="3570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a-GE" sz="1200" dirty="0">
                    <a:solidFill>
                      <a:prstClr val="black"/>
                    </a:solidFill>
                  </a:rPr>
                  <a:t>+1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TextBox 370"/>
              <p:cNvSpPr txBox="1"/>
              <p:nvPr/>
            </p:nvSpPr>
            <p:spPr>
              <a:xfrm>
                <a:off x="8442060" y="5067105"/>
                <a:ext cx="3570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a-GE" sz="1200" dirty="0">
                    <a:solidFill>
                      <a:prstClr val="black"/>
                    </a:solidFill>
                  </a:rPr>
                  <a:t>-1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TextBox 371"/>
              <p:cNvSpPr txBox="1"/>
              <p:nvPr/>
            </p:nvSpPr>
            <p:spPr>
              <a:xfrm>
                <a:off x="8421589" y="4572006"/>
                <a:ext cx="3570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a-GE" sz="1200" dirty="0">
                    <a:solidFill>
                      <a:prstClr val="black"/>
                    </a:solidFill>
                  </a:rPr>
                  <a:t>+3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89" name="Group 388"/>
          <p:cNvGrpSpPr/>
          <p:nvPr/>
        </p:nvGrpSpPr>
        <p:grpSpPr>
          <a:xfrm>
            <a:off x="5583991" y="2729001"/>
            <a:ext cx="91440" cy="91440"/>
            <a:chOff x="2558473" y="2248343"/>
            <a:chExt cx="157018" cy="157018"/>
          </a:xfrm>
        </p:grpSpPr>
        <p:sp>
          <p:nvSpPr>
            <p:cNvPr id="390" name="Oval 389"/>
            <p:cNvSpPr/>
            <p:nvPr/>
          </p:nvSpPr>
          <p:spPr>
            <a:xfrm>
              <a:off x="2558473" y="2248343"/>
              <a:ext cx="157018" cy="15701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91" name="Straight Connector 390"/>
            <p:cNvCxnSpPr/>
            <p:nvPr/>
          </p:nvCxnSpPr>
          <p:spPr>
            <a:xfrm rot="5400000">
              <a:off x="2640124" y="2277527"/>
              <a:ext cx="0" cy="952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2" name="Straight Connector 391"/>
          <p:cNvCxnSpPr/>
          <p:nvPr/>
        </p:nvCxnSpPr>
        <p:spPr>
          <a:xfrm>
            <a:off x="4313217" y="1707637"/>
            <a:ext cx="1463040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3" name="Oval 392"/>
          <p:cNvSpPr/>
          <p:nvPr/>
        </p:nvSpPr>
        <p:spPr>
          <a:xfrm>
            <a:off x="4358528" y="1658287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4" name="Oval 393"/>
          <p:cNvSpPr/>
          <p:nvPr/>
        </p:nvSpPr>
        <p:spPr>
          <a:xfrm>
            <a:off x="4540800" y="1658287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5" name="Oval 394"/>
          <p:cNvSpPr/>
          <p:nvPr/>
        </p:nvSpPr>
        <p:spPr>
          <a:xfrm>
            <a:off x="4723072" y="1658287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6" name="Oval 395"/>
          <p:cNvSpPr/>
          <p:nvPr/>
        </p:nvSpPr>
        <p:spPr>
          <a:xfrm>
            <a:off x="4905344" y="1658287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7" name="Oval 396"/>
          <p:cNvSpPr/>
          <p:nvPr/>
        </p:nvSpPr>
        <p:spPr>
          <a:xfrm>
            <a:off x="5087616" y="1658287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8" name="Oval 397"/>
          <p:cNvSpPr/>
          <p:nvPr/>
        </p:nvSpPr>
        <p:spPr>
          <a:xfrm>
            <a:off x="5269888" y="1658287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9" name="Oval 398"/>
          <p:cNvSpPr/>
          <p:nvPr/>
        </p:nvSpPr>
        <p:spPr>
          <a:xfrm>
            <a:off x="5452160" y="1658287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0" name="Oval 399"/>
          <p:cNvSpPr/>
          <p:nvPr/>
        </p:nvSpPr>
        <p:spPr>
          <a:xfrm>
            <a:off x="5634435" y="1658287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01" name="Straight Connector 400"/>
          <p:cNvCxnSpPr/>
          <p:nvPr/>
        </p:nvCxnSpPr>
        <p:spPr>
          <a:xfrm>
            <a:off x="4313217" y="1487586"/>
            <a:ext cx="1463040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2" name="Oval 401"/>
          <p:cNvSpPr/>
          <p:nvPr/>
        </p:nvSpPr>
        <p:spPr>
          <a:xfrm>
            <a:off x="4358528" y="1438236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3" name="Oval 402"/>
          <p:cNvSpPr/>
          <p:nvPr/>
        </p:nvSpPr>
        <p:spPr>
          <a:xfrm>
            <a:off x="4540800" y="1438236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4" name="Oval 403"/>
          <p:cNvSpPr/>
          <p:nvPr/>
        </p:nvSpPr>
        <p:spPr>
          <a:xfrm>
            <a:off x="4723072" y="1438236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5" name="Oval 404"/>
          <p:cNvSpPr/>
          <p:nvPr/>
        </p:nvSpPr>
        <p:spPr>
          <a:xfrm>
            <a:off x="4905344" y="1438236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6" name="Oval 405"/>
          <p:cNvSpPr/>
          <p:nvPr/>
        </p:nvSpPr>
        <p:spPr>
          <a:xfrm>
            <a:off x="5087616" y="1438236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7" name="Oval 406"/>
          <p:cNvSpPr/>
          <p:nvPr/>
        </p:nvSpPr>
        <p:spPr>
          <a:xfrm>
            <a:off x="5269888" y="1438236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8" name="Oval 407"/>
          <p:cNvSpPr/>
          <p:nvPr/>
        </p:nvSpPr>
        <p:spPr>
          <a:xfrm>
            <a:off x="5452160" y="1438236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9" name="Oval 408"/>
          <p:cNvSpPr/>
          <p:nvPr/>
        </p:nvSpPr>
        <p:spPr>
          <a:xfrm>
            <a:off x="5634435" y="1438236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10" name="Straight Connector 409"/>
          <p:cNvCxnSpPr/>
          <p:nvPr/>
        </p:nvCxnSpPr>
        <p:spPr>
          <a:xfrm>
            <a:off x="4317879" y="1951400"/>
            <a:ext cx="1463040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1" name="Oval 410"/>
          <p:cNvSpPr/>
          <p:nvPr/>
        </p:nvSpPr>
        <p:spPr>
          <a:xfrm>
            <a:off x="4727734" y="1902050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2" name="Oval 411"/>
          <p:cNvSpPr/>
          <p:nvPr/>
        </p:nvSpPr>
        <p:spPr>
          <a:xfrm>
            <a:off x="5274550" y="1902050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13" name="Straight Connector 412"/>
          <p:cNvCxnSpPr/>
          <p:nvPr/>
        </p:nvCxnSpPr>
        <p:spPr>
          <a:xfrm>
            <a:off x="6138155" y="1712696"/>
            <a:ext cx="1463040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4" name="Oval 413"/>
          <p:cNvSpPr/>
          <p:nvPr/>
        </p:nvSpPr>
        <p:spPr>
          <a:xfrm>
            <a:off x="6183466" y="1663346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5" name="Oval 414"/>
          <p:cNvSpPr/>
          <p:nvPr/>
        </p:nvSpPr>
        <p:spPr>
          <a:xfrm>
            <a:off x="6365738" y="1663346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6" name="Oval 415"/>
          <p:cNvSpPr/>
          <p:nvPr/>
        </p:nvSpPr>
        <p:spPr>
          <a:xfrm>
            <a:off x="6548010" y="1663346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7" name="Oval 416"/>
          <p:cNvSpPr/>
          <p:nvPr/>
        </p:nvSpPr>
        <p:spPr>
          <a:xfrm>
            <a:off x="6730282" y="1663346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8" name="Oval 417"/>
          <p:cNvSpPr/>
          <p:nvPr/>
        </p:nvSpPr>
        <p:spPr>
          <a:xfrm>
            <a:off x="6912554" y="1663346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9" name="Oval 418"/>
          <p:cNvSpPr/>
          <p:nvPr/>
        </p:nvSpPr>
        <p:spPr>
          <a:xfrm>
            <a:off x="7094826" y="1663346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0" name="Oval 419"/>
          <p:cNvSpPr/>
          <p:nvPr/>
        </p:nvSpPr>
        <p:spPr>
          <a:xfrm>
            <a:off x="7277098" y="1663346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1" name="Oval 420"/>
          <p:cNvSpPr/>
          <p:nvPr/>
        </p:nvSpPr>
        <p:spPr>
          <a:xfrm>
            <a:off x="7459373" y="1663346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22" name="Straight Connector 421"/>
          <p:cNvCxnSpPr/>
          <p:nvPr/>
        </p:nvCxnSpPr>
        <p:spPr>
          <a:xfrm>
            <a:off x="6138155" y="1492645"/>
            <a:ext cx="1463040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3" name="Oval 422"/>
          <p:cNvSpPr/>
          <p:nvPr/>
        </p:nvSpPr>
        <p:spPr>
          <a:xfrm>
            <a:off x="6183466" y="1443295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4" name="Oval 423"/>
          <p:cNvSpPr/>
          <p:nvPr/>
        </p:nvSpPr>
        <p:spPr>
          <a:xfrm>
            <a:off x="6365738" y="1443295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5" name="Oval 424"/>
          <p:cNvSpPr/>
          <p:nvPr/>
        </p:nvSpPr>
        <p:spPr>
          <a:xfrm>
            <a:off x="6548010" y="1443295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6" name="Oval 425"/>
          <p:cNvSpPr/>
          <p:nvPr/>
        </p:nvSpPr>
        <p:spPr>
          <a:xfrm>
            <a:off x="6730282" y="1443295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7" name="Oval 426"/>
          <p:cNvSpPr/>
          <p:nvPr/>
        </p:nvSpPr>
        <p:spPr>
          <a:xfrm>
            <a:off x="6912554" y="1443295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8" name="Oval 427"/>
          <p:cNvSpPr/>
          <p:nvPr/>
        </p:nvSpPr>
        <p:spPr>
          <a:xfrm>
            <a:off x="7094826" y="1443295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9" name="Oval 428"/>
          <p:cNvSpPr/>
          <p:nvPr/>
        </p:nvSpPr>
        <p:spPr>
          <a:xfrm>
            <a:off x="7277098" y="1443295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0" name="Oval 429"/>
          <p:cNvSpPr/>
          <p:nvPr/>
        </p:nvSpPr>
        <p:spPr>
          <a:xfrm>
            <a:off x="7459373" y="1443295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31" name="Straight Connector 430"/>
          <p:cNvCxnSpPr/>
          <p:nvPr/>
        </p:nvCxnSpPr>
        <p:spPr>
          <a:xfrm>
            <a:off x="6142817" y="1956459"/>
            <a:ext cx="1463040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2" name="Oval 431"/>
          <p:cNvSpPr/>
          <p:nvPr/>
        </p:nvSpPr>
        <p:spPr>
          <a:xfrm>
            <a:off x="6552672" y="1907109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3" name="Oval 432"/>
          <p:cNvSpPr/>
          <p:nvPr/>
        </p:nvSpPr>
        <p:spPr>
          <a:xfrm>
            <a:off x="7099488" y="1907109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4" name="TextBox 433"/>
          <p:cNvSpPr txBox="1"/>
          <p:nvPr/>
        </p:nvSpPr>
        <p:spPr>
          <a:xfrm>
            <a:off x="3938119" y="1808978"/>
            <a:ext cx="401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3399"/>
                </a:solidFill>
              </a:rPr>
              <a:t>2</a:t>
            </a:r>
          </a:p>
        </p:txBody>
      </p:sp>
      <p:sp>
        <p:nvSpPr>
          <p:cNvPr id="435" name="TextBox 434"/>
          <p:cNvSpPr txBox="1"/>
          <p:nvPr/>
        </p:nvSpPr>
        <p:spPr>
          <a:xfrm>
            <a:off x="3938119" y="1568852"/>
            <a:ext cx="401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3399"/>
                </a:solidFill>
              </a:rPr>
              <a:t>8</a:t>
            </a:r>
          </a:p>
        </p:txBody>
      </p:sp>
      <p:sp>
        <p:nvSpPr>
          <p:cNvPr id="436" name="TextBox 435"/>
          <p:cNvSpPr txBox="1"/>
          <p:nvPr/>
        </p:nvSpPr>
        <p:spPr>
          <a:xfrm>
            <a:off x="3933052" y="1328471"/>
            <a:ext cx="401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3399"/>
                </a:solidFill>
              </a:rPr>
              <a:t>1</a:t>
            </a:r>
          </a:p>
        </p:txBody>
      </p:sp>
      <p:sp>
        <p:nvSpPr>
          <p:cNvPr id="437" name="TextBox 436"/>
          <p:cNvSpPr txBox="1"/>
          <p:nvPr/>
        </p:nvSpPr>
        <p:spPr>
          <a:xfrm>
            <a:off x="7662247" y="1812900"/>
            <a:ext cx="401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3399"/>
                </a:solidFill>
              </a:rPr>
              <a:t>2</a:t>
            </a:r>
          </a:p>
        </p:txBody>
      </p:sp>
      <p:sp>
        <p:nvSpPr>
          <p:cNvPr id="438" name="TextBox 437"/>
          <p:cNvSpPr txBox="1"/>
          <p:nvPr/>
        </p:nvSpPr>
        <p:spPr>
          <a:xfrm>
            <a:off x="7662247" y="1572774"/>
            <a:ext cx="401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3399"/>
                </a:solidFill>
              </a:rPr>
              <a:t>8</a:t>
            </a:r>
          </a:p>
        </p:txBody>
      </p:sp>
      <p:sp>
        <p:nvSpPr>
          <p:cNvPr id="439" name="TextBox 438"/>
          <p:cNvSpPr txBox="1"/>
          <p:nvPr/>
        </p:nvSpPr>
        <p:spPr>
          <a:xfrm>
            <a:off x="7657180" y="1332393"/>
            <a:ext cx="401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3399"/>
                </a:solidFill>
              </a:rPr>
              <a:t>7</a:t>
            </a:r>
          </a:p>
        </p:txBody>
      </p:sp>
      <p:sp>
        <p:nvSpPr>
          <p:cNvPr id="345" name="Oval 344"/>
          <p:cNvSpPr/>
          <p:nvPr/>
        </p:nvSpPr>
        <p:spPr>
          <a:xfrm>
            <a:off x="5636969" y="1437793"/>
            <a:ext cx="91440" cy="91440"/>
          </a:xfrm>
          <a:prstGeom prst="ellipse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6" name="TextBox 345"/>
          <p:cNvSpPr txBox="1"/>
          <p:nvPr/>
        </p:nvSpPr>
        <p:spPr>
          <a:xfrm>
            <a:off x="7655051" y="1328471"/>
            <a:ext cx="401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3399"/>
                </a:solidFill>
              </a:rPr>
              <a:t>8</a:t>
            </a:r>
          </a:p>
        </p:txBody>
      </p:sp>
      <p:sp>
        <p:nvSpPr>
          <p:cNvPr id="347" name="TextBox 346"/>
          <p:cNvSpPr txBox="1"/>
          <p:nvPr/>
        </p:nvSpPr>
        <p:spPr>
          <a:xfrm>
            <a:off x="3562350" y="257175"/>
            <a:ext cx="495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200" b="1" dirty="0">
                <a:solidFill>
                  <a:prstClr val="black"/>
                </a:solidFill>
                <a:latin typeface="BPG Nateli Mtavruli" panose="02000503000000020002" pitchFamily="2" charset="0"/>
              </a:rPr>
              <a:t>ნაერთის იონიზაცია</a:t>
            </a:r>
            <a:endParaRPr lang="en-US" sz="2200" b="1" dirty="0">
              <a:solidFill>
                <a:prstClr val="black"/>
              </a:solidFill>
              <a:latin typeface="BPG Nateli Mtavruli" panose="02000503000000020002" pitchFamily="2" charset="0"/>
            </a:endParaRPr>
          </a:p>
        </p:txBody>
      </p:sp>
      <p:sp>
        <p:nvSpPr>
          <p:cNvPr id="349" name="Na charge header"/>
          <p:cNvSpPr/>
          <p:nvPr/>
        </p:nvSpPr>
        <p:spPr>
          <a:xfrm>
            <a:off x="3109148" y="4591802"/>
            <a:ext cx="915818" cy="232611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3175">
            <a:solidFill>
              <a:srgbClr val="343434">
                <a:alpha val="50196"/>
              </a:srgb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8" name="Na charge"/>
          <p:cNvSpPr/>
          <p:nvPr/>
        </p:nvSpPr>
        <p:spPr>
          <a:xfrm>
            <a:off x="3109148" y="4771362"/>
            <a:ext cx="915818" cy="435314"/>
          </a:xfrm>
          <a:prstGeom prst="roundRect">
            <a:avLst>
              <a:gd name="adj" fmla="val 0"/>
            </a:avLst>
          </a:prstGeom>
          <a:solidFill>
            <a:schemeClr val="tx1">
              <a:lumMod val="95000"/>
            </a:schemeClr>
          </a:solidFill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Na charge header tit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545" y="4597468"/>
            <a:ext cx="938865" cy="213378"/>
          </a:xfrm>
          <a:prstGeom prst="rect">
            <a:avLst/>
          </a:prstGeom>
        </p:spPr>
      </p:pic>
      <p:sp>
        <p:nvSpPr>
          <p:cNvPr id="7" name="Na charge value 0"/>
          <p:cNvSpPr txBox="1"/>
          <p:nvPr/>
        </p:nvSpPr>
        <p:spPr>
          <a:xfrm>
            <a:off x="3105488" y="4755636"/>
            <a:ext cx="9219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tx2">
                    <a:lumMod val="25000"/>
                  </a:schemeClr>
                </a:solidFill>
              </a:rPr>
              <a:t>0</a:t>
            </a:r>
          </a:p>
        </p:txBody>
      </p:sp>
      <p:sp>
        <p:nvSpPr>
          <p:cNvPr id="353" name="Right Brace 352"/>
          <p:cNvSpPr/>
          <p:nvPr/>
        </p:nvSpPr>
        <p:spPr>
          <a:xfrm flipH="1">
            <a:off x="7466877" y="4578356"/>
            <a:ext cx="473402" cy="807722"/>
          </a:xfrm>
          <a:prstGeom prst="leftBrace">
            <a:avLst/>
          </a:prstGeom>
          <a:noFill/>
          <a:ln w="9525">
            <a:solidFill>
              <a:schemeClr val="tx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Cl charge header"/>
          <p:cNvSpPr/>
          <p:nvPr/>
        </p:nvSpPr>
        <p:spPr>
          <a:xfrm>
            <a:off x="7938931" y="4620328"/>
            <a:ext cx="915818" cy="232611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3175">
            <a:solidFill>
              <a:srgbClr val="343434">
                <a:alpha val="50196"/>
              </a:srgb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5" name="Cl charge"/>
          <p:cNvSpPr/>
          <p:nvPr/>
        </p:nvSpPr>
        <p:spPr>
          <a:xfrm>
            <a:off x="7938931" y="4799888"/>
            <a:ext cx="915818" cy="435314"/>
          </a:xfrm>
          <a:prstGeom prst="roundRect">
            <a:avLst>
              <a:gd name="adj" fmla="val 0"/>
            </a:avLst>
          </a:prstGeom>
          <a:solidFill>
            <a:schemeClr val="tx1">
              <a:lumMod val="95000"/>
            </a:schemeClr>
          </a:solidFill>
          <a:ln w="63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56" name="Cl charge header tit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328" y="4625994"/>
            <a:ext cx="938865" cy="213378"/>
          </a:xfrm>
          <a:prstGeom prst="rect">
            <a:avLst/>
          </a:prstGeom>
        </p:spPr>
      </p:pic>
      <p:sp>
        <p:nvSpPr>
          <p:cNvPr id="357" name="Cl charge value 0"/>
          <p:cNvSpPr txBox="1"/>
          <p:nvPr/>
        </p:nvSpPr>
        <p:spPr>
          <a:xfrm>
            <a:off x="7935271" y="4784162"/>
            <a:ext cx="9219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tx2">
                    <a:lumMod val="25000"/>
                  </a:schemeClr>
                </a:solidFill>
              </a:rPr>
              <a:t>0</a:t>
            </a:r>
          </a:p>
        </p:txBody>
      </p:sp>
      <p:sp>
        <p:nvSpPr>
          <p:cNvPr id="358" name="Na charge value +1"/>
          <p:cNvSpPr txBox="1"/>
          <p:nvPr/>
        </p:nvSpPr>
        <p:spPr>
          <a:xfrm>
            <a:off x="3109148" y="4758524"/>
            <a:ext cx="9219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+1</a:t>
            </a:r>
          </a:p>
        </p:txBody>
      </p:sp>
      <p:sp>
        <p:nvSpPr>
          <p:cNvPr id="360" name="Cl charge value -1"/>
          <p:cNvSpPr txBox="1"/>
          <p:nvPr/>
        </p:nvSpPr>
        <p:spPr>
          <a:xfrm>
            <a:off x="7941882" y="4771362"/>
            <a:ext cx="9219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-1</a:t>
            </a:r>
          </a:p>
        </p:txBody>
      </p:sp>
      <p:sp>
        <p:nvSpPr>
          <p:cNvPr id="361" name="Na0"/>
          <p:cNvSpPr txBox="1"/>
          <p:nvPr/>
        </p:nvSpPr>
        <p:spPr>
          <a:xfrm>
            <a:off x="5106365" y="4038130"/>
            <a:ext cx="28048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baseline="30000" dirty="0">
                <a:solidFill>
                  <a:schemeClr val="bg1"/>
                </a:solidFill>
                <a:latin typeface="Bookman Old Style" panose="02050604050505020204" pitchFamily="18" charset="0"/>
              </a:rPr>
              <a:t>0</a:t>
            </a:r>
          </a:p>
        </p:txBody>
      </p:sp>
      <p:sp>
        <p:nvSpPr>
          <p:cNvPr id="362" name="Cl0"/>
          <p:cNvSpPr txBox="1"/>
          <p:nvPr/>
        </p:nvSpPr>
        <p:spPr>
          <a:xfrm>
            <a:off x="6979622" y="4031858"/>
            <a:ext cx="28048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baseline="30000" dirty="0">
                <a:solidFill>
                  <a:schemeClr val="bg1"/>
                </a:solidFill>
                <a:latin typeface="Bookman Old Style" panose="02050604050505020204" pitchFamily="18" charset="0"/>
              </a:rPr>
              <a:t>0</a:t>
            </a:r>
          </a:p>
        </p:txBody>
      </p:sp>
      <p:sp>
        <p:nvSpPr>
          <p:cNvPr id="365" name="TextBox 364"/>
          <p:cNvSpPr txBox="1"/>
          <p:nvPr/>
        </p:nvSpPr>
        <p:spPr>
          <a:xfrm>
            <a:off x="5250801" y="4075213"/>
            <a:ext cx="28048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baseline="30000" dirty="0">
                <a:solidFill>
                  <a:srgbClr val="FF0000"/>
                </a:solidFill>
                <a:latin typeface="Bookman Old Style" panose="02050604050505020204" pitchFamily="18" charset="0"/>
              </a:rPr>
              <a:t>1</a:t>
            </a:r>
          </a:p>
        </p:txBody>
      </p:sp>
      <p:sp>
        <p:nvSpPr>
          <p:cNvPr id="381" name="TextBox 380"/>
          <p:cNvSpPr txBox="1"/>
          <p:nvPr/>
        </p:nvSpPr>
        <p:spPr>
          <a:xfrm>
            <a:off x="7101410" y="4090374"/>
            <a:ext cx="28048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baseline="30000" dirty="0">
                <a:solidFill>
                  <a:srgbClr val="00B0F0"/>
                </a:solidFill>
                <a:latin typeface="Bookman Old Style" panose="020506040505050202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8727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0047 L 0.01197 -0.01759 C 0.01458 -0.02152 0.01836 -0.02338 0.02226 -0.02338 C 0.02682 -0.02338 0.03033 -0.02152 0.03294 -0.01759 L 0.04505 0.00047 " pathEditMode="relative" rAng="0" ptsTypes="AAAAA">
                                      <p:cBhvr>
                                        <p:cTn id="77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.00023 L 0.04336 0.04004 C 0.05234 0.04907 0.06588 0.05393 0.08008 0.05393 C 0.09635 0.05393 0.10924 0.04907 0.11823 0.04004 L 0.16172 0.00023 " pathEditMode="relative" rAng="0" ptsTypes="AAAAA">
                                      <p:cBhvr>
                                        <p:cTn id="101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86" y="2685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0.05729 0.0083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417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BA9"/>
                                      </p:to>
                                    </p:animClr>
                                    <p:set>
                                      <p:cBhvr>
                                        <p:cTn id="10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D5D4"/>
                                      </p:to>
                                    </p:animClr>
                                    <p:set>
                                      <p:cBhvr>
                                        <p:cTn id="11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122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EBF8"/>
                                      </p:to>
                                    </p:animClr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122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6D7F1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2" presetClass="exit" presetSubtype="8" fill="hold" grpId="1" nodeType="withEffect">
                                  <p:stCondLst>
                                    <p:cond delay="122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2" presetClass="exit" presetSubtype="2" fill="hold" grpId="1" nodeType="withEffect">
                                  <p:stCondLst>
                                    <p:cond delay="122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26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122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122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122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2" presetClass="entr" presetSubtype="2" fill="hold" grpId="0" nodeType="withEffect">
                                  <p:stCondLst>
                                    <p:cond delay="122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2" presetClass="entr" presetSubtype="8" fill="hold" grpId="0" nodeType="withEffect">
                                  <p:stCondLst>
                                    <p:cond delay="122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122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1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1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mph" presetSubtype="2" fill="hold" nodeType="withEffect">
                                  <p:stCondLst>
                                    <p:cond delay="122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500"/>
                            </p:stCondLst>
                            <p:childTnLst>
                              <p:par>
                                <p:cTn id="303" presetID="1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4" dur="10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305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8" dur="10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309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10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4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10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8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10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2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10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6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3" presetClass="emph" presetSubtype="2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8" dur="2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9" presetID="3" presetClass="emph" presetSubtype="2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0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1" presetID="3" presetClass="emph" presetSubtype="2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2" dur="2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3" presetID="3" presetClass="emph" presetSubtype="2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4" dur="2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36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7" dur="75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8" dur="75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0" dur="75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1" dur="75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4750"/>
                            </p:stCondLst>
                            <p:childTnLst>
                              <p:par>
                                <p:cTn id="343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9" dur="5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1" grpId="0" animBg="1"/>
      <p:bldP spid="2" grpId="0" animBg="1"/>
      <p:bldP spid="309" grpId="0"/>
      <p:bldP spid="306" grpId="0"/>
      <p:bldP spid="306" grpId="1"/>
      <p:bldP spid="307" grpId="0"/>
      <p:bldP spid="307" grpId="1"/>
      <p:bldP spid="307" grpId="2"/>
      <p:bldP spid="310" grpId="0"/>
      <p:bldP spid="312" grpId="0"/>
      <p:bldP spid="312" grpId="1"/>
      <p:bldP spid="313" grpId="0"/>
      <p:bldP spid="313" grpId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1" grpId="0" animBg="1"/>
      <p:bldP spid="412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2" grpId="0" animBg="1"/>
      <p:bldP spid="433" grpId="0" animBg="1"/>
      <p:bldP spid="434" grpId="0"/>
      <p:bldP spid="435" grpId="0"/>
      <p:bldP spid="436" grpId="0"/>
      <p:bldP spid="436" grpId="1"/>
      <p:bldP spid="436" grpId="2"/>
      <p:bldP spid="437" grpId="0"/>
      <p:bldP spid="438" grpId="0"/>
      <p:bldP spid="439" grpId="0"/>
      <p:bldP spid="439" grpId="1"/>
      <p:bldP spid="439" grpId="2"/>
      <p:bldP spid="345" grpId="0" animBg="1"/>
      <p:bldP spid="345" grpId="1" animBg="1"/>
      <p:bldP spid="346" grpId="0"/>
      <p:bldP spid="346" grpId="1"/>
      <p:bldP spid="349" grpId="0" animBg="1"/>
      <p:bldP spid="348" grpId="0" animBg="1"/>
      <p:bldP spid="7" grpId="0"/>
      <p:bldP spid="7" grpId="1"/>
      <p:bldP spid="353" grpId="0" animBg="1"/>
      <p:bldP spid="354" grpId="0" animBg="1"/>
      <p:bldP spid="355" grpId="0" animBg="1"/>
      <p:bldP spid="357" grpId="0"/>
      <p:bldP spid="357" grpId="1"/>
      <p:bldP spid="358" grpId="0"/>
      <p:bldP spid="360" grpId="0"/>
      <p:bldP spid="361" grpId="0"/>
      <p:bldP spid="361" grpId="1"/>
      <p:bldP spid="362" grpId="0"/>
      <p:bldP spid="362" grpId="1"/>
      <p:bldP spid="365" grpId="0"/>
      <p:bldP spid="365" grpId="1"/>
      <p:bldP spid="365" grpId="2"/>
      <p:bldP spid="365" grpId="3"/>
      <p:bldP spid="381" grpId="0"/>
      <p:bldP spid="381" grpId="1"/>
      <p:bldP spid="381" grpId="2"/>
      <p:bldP spid="381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712345" y="4030048"/>
            <a:ext cx="729731" cy="477054"/>
            <a:chOff x="4712345" y="4030048"/>
            <a:chExt cx="729731" cy="477054"/>
          </a:xfrm>
        </p:grpSpPr>
        <p:sp>
          <p:nvSpPr>
            <p:cNvPr id="299" name="TextBox 298"/>
            <p:cNvSpPr txBox="1"/>
            <p:nvPr/>
          </p:nvSpPr>
          <p:spPr>
            <a:xfrm>
              <a:off x="4712345" y="4030048"/>
              <a:ext cx="72973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Na</a:t>
              </a:r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5111292" y="4075213"/>
              <a:ext cx="28048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baseline="30000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+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646735" y="4030048"/>
            <a:ext cx="729731" cy="477054"/>
            <a:chOff x="6646735" y="4030048"/>
            <a:chExt cx="729731" cy="477054"/>
          </a:xfrm>
        </p:grpSpPr>
        <p:sp>
          <p:nvSpPr>
            <p:cNvPr id="300" name="TextBox 299"/>
            <p:cNvSpPr txBox="1"/>
            <p:nvPr/>
          </p:nvSpPr>
          <p:spPr>
            <a:xfrm>
              <a:off x="6646735" y="4030048"/>
              <a:ext cx="72973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Cl</a:t>
              </a:r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7008068" y="4070578"/>
              <a:ext cx="28048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baseline="30000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-</a:t>
              </a:r>
            </a:p>
          </p:txBody>
        </p:sp>
      </p:grpSp>
      <p:sp>
        <p:nvSpPr>
          <p:cNvPr id="306" name="TextBox 305"/>
          <p:cNvSpPr txBox="1"/>
          <p:nvPr/>
        </p:nvSpPr>
        <p:spPr>
          <a:xfrm>
            <a:off x="3562350" y="257175"/>
            <a:ext cx="495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200" b="1" dirty="0">
                <a:solidFill>
                  <a:prstClr val="black"/>
                </a:solidFill>
                <a:latin typeface="BPG Nateli Mtavruli" panose="02000503000000020002" pitchFamily="2" charset="0"/>
              </a:rPr>
              <a:t>ნაერთის იონიზაცია</a:t>
            </a:r>
            <a:endParaRPr lang="en-US" sz="2200" b="1" dirty="0">
              <a:solidFill>
                <a:prstClr val="black"/>
              </a:solidFill>
              <a:latin typeface="BPG Nateli Mtavruli" panose="02000503000000020002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26455" y="4025698"/>
            <a:ext cx="1262029" cy="477054"/>
            <a:chOff x="5426455" y="4025698"/>
            <a:chExt cx="1262029" cy="477054"/>
          </a:xfrm>
        </p:grpSpPr>
        <p:grpSp>
          <p:nvGrpSpPr>
            <p:cNvPr id="307" name="Group 306"/>
            <p:cNvGrpSpPr/>
            <p:nvPr/>
          </p:nvGrpSpPr>
          <p:grpSpPr>
            <a:xfrm>
              <a:off x="5426455" y="4025698"/>
              <a:ext cx="729731" cy="477054"/>
              <a:chOff x="4712345" y="4030048"/>
              <a:chExt cx="729731" cy="477054"/>
            </a:xfrm>
          </p:grpSpPr>
          <p:sp>
            <p:nvSpPr>
              <p:cNvPr id="312" name="TextBox 311"/>
              <p:cNvSpPr txBox="1"/>
              <p:nvPr/>
            </p:nvSpPr>
            <p:spPr>
              <a:xfrm>
                <a:off x="4712345" y="4030048"/>
                <a:ext cx="729731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>
                    <a:solidFill>
                      <a:prstClr val="black"/>
                    </a:solidFill>
                    <a:latin typeface="Bookman Old Style" panose="02050604050505020204" pitchFamily="18" charset="0"/>
                  </a:rPr>
                  <a:t>Na</a:t>
                </a:r>
              </a:p>
            </p:txBody>
          </p:sp>
          <p:sp>
            <p:nvSpPr>
              <p:cNvPr id="313" name="TextBox 312"/>
              <p:cNvSpPr txBox="1"/>
              <p:nvPr/>
            </p:nvSpPr>
            <p:spPr>
              <a:xfrm>
                <a:off x="5111292" y="4075213"/>
                <a:ext cx="280482" cy="348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baseline="30000" dirty="0">
                    <a:solidFill>
                      <a:prstClr val="black"/>
                    </a:solidFill>
                    <a:latin typeface="Bookman Old Style" panose="02050604050505020204" pitchFamily="18" charset="0"/>
                  </a:rPr>
                  <a:t>+</a:t>
                </a:r>
              </a:p>
            </p:txBody>
          </p:sp>
        </p:grpSp>
        <p:grpSp>
          <p:nvGrpSpPr>
            <p:cNvPr id="316" name="Group 315"/>
            <p:cNvGrpSpPr/>
            <p:nvPr/>
          </p:nvGrpSpPr>
          <p:grpSpPr>
            <a:xfrm>
              <a:off x="5958753" y="4025698"/>
              <a:ext cx="729731" cy="477054"/>
              <a:chOff x="6646735" y="4030048"/>
              <a:chExt cx="729731" cy="477054"/>
            </a:xfrm>
          </p:grpSpPr>
          <p:sp>
            <p:nvSpPr>
              <p:cNvPr id="317" name="TextBox 316"/>
              <p:cNvSpPr txBox="1"/>
              <p:nvPr/>
            </p:nvSpPr>
            <p:spPr>
              <a:xfrm>
                <a:off x="6646735" y="4030048"/>
                <a:ext cx="729731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>
                    <a:solidFill>
                      <a:prstClr val="black"/>
                    </a:solidFill>
                    <a:latin typeface="Bookman Old Style" panose="02050604050505020204" pitchFamily="18" charset="0"/>
                  </a:rPr>
                  <a:t>Cl</a:t>
                </a:r>
              </a:p>
            </p:txBody>
          </p:sp>
          <p:sp>
            <p:nvSpPr>
              <p:cNvPr id="318" name="TextBox 317"/>
              <p:cNvSpPr txBox="1"/>
              <p:nvPr/>
            </p:nvSpPr>
            <p:spPr>
              <a:xfrm>
                <a:off x="7008068" y="4070578"/>
                <a:ext cx="280482" cy="348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baseline="30000" dirty="0">
                    <a:solidFill>
                      <a:prstClr val="black"/>
                    </a:solidFill>
                    <a:latin typeface="Bookman Old Style" panose="02050604050505020204" pitchFamily="18" charset="0"/>
                  </a:rPr>
                  <a:t>-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772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3.7037E-6 L 0.05924 -3.7037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6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08333E-7 -3.7037E-6 L -0.05586 -3.7037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L -4.79167E-6 -0.258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Box 305"/>
          <p:cNvSpPr txBox="1"/>
          <p:nvPr/>
        </p:nvSpPr>
        <p:spPr>
          <a:xfrm>
            <a:off x="3562350" y="257175"/>
            <a:ext cx="495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200" b="1" dirty="0">
                <a:solidFill>
                  <a:prstClr val="black"/>
                </a:solidFill>
                <a:latin typeface="BPG Nateli Mtavruli" panose="02000503000000020002" pitchFamily="2" charset="0"/>
              </a:rPr>
              <a:t>ნაერთის იონიზაცია</a:t>
            </a:r>
            <a:endParaRPr lang="en-US" sz="2200" b="1" dirty="0">
              <a:solidFill>
                <a:prstClr val="black"/>
              </a:solidFill>
              <a:latin typeface="BPG Nateli Mtavruli" panose="02000503000000020002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432337" y="2256503"/>
            <a:ext cx="729731" cy="477054"/>
            <a:chOff x="4712345" y="4030048"/>
            <a:chExt cx="729731" cy="477054"/>
          </a:xfrm>
        </p:grpSpPr>
        <p:sp>
          <p:nvSpPr>
            <p:cNvPr id="21" name="TextBox 20"/>
            <p:cNvSpPr txBox="1"/>
            <p:nvPr/>
          </p:nvSpPr>
          <p:spPr>
            <a:xfrm>
              <a:off x="4712345" y="4030048"/>
              <a:ext cx="72973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Na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11292" y="4075213"/>
              <a:ext cx="28048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baseline="30000" dirty="0">
                  <a:solidFill>
                    <a:srgbClr val="FF0000"/>
                  </a:solidFill>
                  <a:latin typeface="Bookman Old Style" panose="02050604050505020204" pitchFamily="18" charset="0"/>
                </a:rPr>
                <a:t>+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964635" y="2256503"/>
            <a:ext cx="729731" cy="477054"/>
            <a:chOff x="6646735" y="4030048"/>
            <a:chExt cx="729731" cy="477054"/>
          </a:xfrm>
        </p:grpSpPr>
        <p:sp>
          <p:nvSpPr>
            <p:cNvPr id="19" name="TextBox 18"/>
            <p:cNvSpPr txBox="1"/>
            <p:nvPr/>
          </p:nvSpPr>
          <p:spPr>
            <a:xfrm>
              <a:off x="6646735" y="4030048"/>
              <a:ext cx="72973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Cl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08068" y="4070578"/>
              <a:ext cx="28048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baseline="30000" dirty="0">
                  <a:solidFill>
                    <a:srgbClr val="00B0F0"/>
                  </a:solidFill>
                  <a:latin typeface="Bookman Old Style" panose="02050604050505020204" pitchFamily="18" charset="0"/>
                </a:rPr>
                <a:t>-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562350" y="257174"/>
            <a:ext cx="495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200" b="1" dirty="0">
                <a:solidFill>
                  <a:prstClr val="black"/>
                </a:solidFill>
                <a:latin typeface="BPG Nateli Mtavruli" panose="02000503000000020002" pitchFamily="2" charset="0"/>
              </a:rPr>
              <a:t>ნაერთის დისოციაცია</a:t>
            </a:r>
            <a:endParaRPr lang="en-US" sz="2200" b="1" dirty="0">
              <a:solidFill>
                <a:prstClr val="black"/>
              </a:solidFill>
              <a:latin typeface="BPG Nateli Mtavruli" panose="02000503000000020002" pitchFamily="2" charset="0"/>
            </a:endParaRPr>
          </a:p>
        </p:txBody>
      </p:sp>
      <p:grpSp>
        <p:nvGrpSpPr>
          <p:cNvPr id="288" name="Group 287"/>
          <p:cNvGrpSpPr/>
          <p:nvPr/>
        </p:nvGrpSpPr>
        <p:grpSpPr>
          <a:xfrm>
            <a:off x="4402042" y="3101251"/>
            <a:ext cx="981513" cy="990106"/>
            <a:chOff x="4402042" y="3101251"/>
            <a:chExt cx="981513" cy="990106"/>
          </a:xfrm>
        </p:grpSpPr>
        <p:sp>
          <p:nvSpPr>
            <p:cNvPr id="52" name="TextBox 51"/>
            <p:cNvSpPr txBox="1"/>
            <p:nvPr/>
          </p:nvSpPr>
          <p:spPr>
            <a:xfrm rot="9680632">
              <a:off x="5019365" y="3101251"/>
              <a:ext cx="28048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baseline="30000" dirty="0">
                  <a:solidFill>
                    <a:srgbClr val="00B0F0"/>
                  </a:solidFill>
                  <a:latin typeface="Bookman Old Style" panose="02050604050505020204" pitchFamily="18" charset="0"/>
                </a:rPr>
                <a:t>-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 rot="9680632">
              <a:off x="4887578" y="3260652"/>
              <a:ext cx="39271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O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9680632">
              <a:off x="4976289" y="3567683"/>
              <a:ext cx="4072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H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 rot="9680632">
              <a:off x="4906022" y="3742544"/>
              <a:ext cx="28048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baseline="30000" dirty="0">
                  <a:solidFill>
                    <a:srgbClr val="FF5050"/>
                  </a:solidFill>
                  <a:latin typeface="Bookman Old Style" panose="02050604050505020204" pitchFamily="18" charset="0"/>
                </a:rPr>
                <a:t>+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 rot="9680632">
              <a:off x="4594366" y="3345000"/>
              <a:ext cx="4072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H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 rot="9680632">
              <a:off x="4402042" y="3258069"/>
              <a:ext cx="28048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baseline="30000" dirty="0">
                  <a:solidFill>
                    <a:srgbClr val="FF5050"/>
                  </a:solidFill>
                  <a:latin typeface="Bookman Old Style" panose="02050604050505020204" pitchFamily="18" charset="0"/>
                </a:rPr>
                <a:t>+</a:t>
              </a:r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4276042" y="921020"/>
            <a:ext cx="999338" cy="1048060"/>
            <a:chOff x="4276042" y="921020"/>
            <a:chExt cx="999338" cy="1048060"/>
          </a:xfrm>
        </p:grpSpPr>
        <p:sp>
          <p:nvSpPr>
            <p:cNvPr id="60" name="TextBox 59"/>
            <p:cNvSpPr txBox="1"/>
            <p:nvPr/>
          </p:nvSpPr>
          <p:spPr>
            <a:xfrm rot="14318890">
              <a:off x="4384224" y="1526920"/>
              <a:ext cx="4072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H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 rot="14318890">
              <a:off x="4669928" y="1365805"/>
              <a:ext cx="39271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O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 rot="14318890">
              <a:off x="4960733" y="1454620"/>
              <a:ext cx="28048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baseline="30000" dirty="0">
                  <a:solidFill>
                    <a:srgbClr val="3399FF"/>
                  </a:solidFill>
                  <a:latin typeface="Bookman Old Style" panose="02050604050505020204" pitchFamily="18" charset="0"/>
                </a:rPr>
                <a:t>-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 rot="14318890">
              <a:off x="4310208" y="1484987"/>
              <a:ext cx="28048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baseline="30000" dirty="0">
                  <a:solidFill>
                    <a:srgbClr val="FF5050"/>
                  </a:solidFill>
                  <a:latin typeface="Bookman Old Style" panose="02050604050505020204" pitchFamily="18" charset="0"/>
                </a:rPr>
                <a:t>+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 rot="14318890">
              <a:off x="4517526" y="1105395"/>
              <a:ext cx="4072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H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 rot="14318890">
              <a:off x="4672078" y="886854"/>
              <a:ext cx="28048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baseline="30000" dirty="0">
                  <a:solidFill>
                    <a:srgbClr val="FF5050"/>
                  </a:solidFill>
                  <a:latin typeface="Bookman Old Style" panose="02050604050505020204" pitchFamily="18" charset="0"/>
                </a:rPr>
                <a:t>+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997527" y="2043718"/>
            <a:ext cx="836093" cy="1123037"/>
            <a:chOff x="3997527" y="2043718"/>
            <a:chExt cx="836093" cy="1123037"/>
          </a:xfrm>
        </p:grpSpPr>
        <p:sp>
          <p:nvSpPr>
            <p:cNvPr id="66" name="TextBox 65"/>
            <p:cNvSpPr txBox="1"/>
            <p:nvPr/>
          </p:nvSpPr>
          <p:spPr>
            <a:xfrm rot="12292028">
              <a:off x="4553138" y="2355129"/>
              <a:ext cx="28048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baseline="30000" dirty="0">
                  <a:solidFill>
                    <a:srgbClr val="00B0F0"/>
                  </a:solidFill>
                  <a:latin typeface="Bookman Old Style" panose="02050604050505020204" pitchFamily="18" charset="0"/>
                </a:rPr>
                <a:t>-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015531" y="2265223"/>
              <a:ext cx="665411" cy="901532"/>
              <a:chOff x="4015531" y="2265223"/>
              <a:chExt cx="665411" cy="901532"/>
            </a:xfrm>
          </p:grpSpPr>
          <p:sp>
            <p:nvSpPr>
              <p:cNvPr id="65" name="TextBox 64"/>
              <p:cNvSpPr txBox="1"/>
              <p:nvPr/>
            </p:nvSpPr>
            <p:spPr>
              <a:xfrm rot="12292028">
                <a:off x="4288224" y="2400974"/>
                <a:ext cx="392718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>
                    <a:solidFill>
                      <a:prstClr val="black"/>
                    </a:solidFill>
                    <a:latin typeface="Bookman Old Style" panose="02050604050505020204" pitchFamily="18" charset="0"/>
                  </a:rPr>
                  <a:t>O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 rot="12292028">
                <a:off x="4139112" y="2689701"/>
                <a:ext cx="407266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>
                    <a:solidFill>
                      <a:prstClr val="black"/>
                    </a:solidFill>
                    <a:latin typeface="Bookman Old Style" panose="02050604050505020204" pitchFamily="18" charset="0"/>
                  </a:rPr>
                  <a:t>H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 rot="12292028">
                <a:off x="4029326" y="2742074"/>
                <a:ext cx="280482" cy="348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baseline="30000" dirty="0">
                    <a:solidFill>
                      <a:srgbClr val="FF5050"/>
                    </a:solidFill>
                    <a:latin typeface="Bookman Old Style" panose="02050604050505020204" pitchFamily="18" charset="0"/>
                  </a:rPr>
                  <a:t>+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 rot="12292028">
                <a:off x="4015531" y="2265223"/>
                <a:ext cx="407266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>
                    <a:solidFill>
                      <a:prstClr val="black"/>
                    </a:solidFill>
                    <a:latin typeface="Bookman Old Style" panose="02050604050505020204" pitchFamily="18" charset="0"/>
                  </a:rPr>
                  <a:t>H</a:t>
                </a: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 rot="12292028">
              <a:off x="3997527" y="2043718"/>
              <a:ext cx="28048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baseline="30000" dirty="0">
                  <a:solidFill>
                    <a:srgbClr val="FF5050"/>
                  </a:solidFill>
                  <a:latin typeface="Bookman Old Style" panose="02050604050505020204" pitchFamily="18" charset="0"/>
                </a:rPr>
                <a:t>+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 rot="14185445">
            <a:off x="7125181" y="3039203"/>
            <a:ext cx="915533" cy="971004"/>
            <a:chOff x="9071787" y="1963878"/>
            <a:chExt cx="915533" cy="971004"/>
          </a:xfrm>
        </p:grpSpPr>
        <p:sp>
          <p:nvSpPr>
            <p:cNvPr id="72" name="TextBox 71"/>
            <p:cNvSpPr txBox="1"/>
            <p:nvPr/>
          </p:nvSpPr>
          <p:spPr>
            <a:xfrm>
              <a:off x="9158864" y="2285481"/>
              <a:ext cx="39271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O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9071787" y="2537173"/>
              <a:ext cx="28048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baseline="30000" dirty="0">
                  <a:solidFill>
                    <a:srgbClr val="00B0F0"/>
                  </a:solidFill>
                  <a:latin typeface="Bookman Old Style" panose="02050604050505020204" pitchFamily="18" charset="0"/>
                </a:rPr>
                <a:t>-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9158864" y="1963878"/>
              <a:ext cx="4072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H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9384317" y="1965833"/>
              <a:ext cx="28048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baseline="30000" dirty="0">
                  <a:solidFill>
                    <a:srgbClr val="FF5050"/>
                  </a:solidFill>
                  <a:latin typeface="Bookman Old Style" panose="02050604050505020204" pitchFamily="18" charset="0"/>
                </a:rPr>
                <a:t>+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9449486" y="2297033"/>
              <a:ext cx="4072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H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9706838" y="2586069"/>
              <a:ext cx="28048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baseline="30000" dirty="0">
                  <a:solidFill>
                    <a:srgbClr val="FF5050"/>
                  </a:solidFill>
                  <a:latin typeface="Bookman Old Style" panose="02050604050505020204" pitchFamily="18" charset="0"/>
                </a:rPr>
                <a:t>+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 rot="11693444">
            <a:off x="7002890" y="946824"/>
            <a:ext cx="915533" cy="971004"/>
            <a:chOff x="9071787" y="1963878"/>
            <a:chExt cx="915533" cy="971004"/>
          </a:xfrm>
        </p:grpSpPr>
        <p:sp>
          <p:nvSpPr>
            <p:cNvPr id="79" name="TextBox 78"/>
            <p:cNvSpPr txBox="1"/>
            <p:nvPr/>
          </p:nvSpPr>
          <p:spPr>
            <a:xfrm>
              <a:off x="9158864" y="2285481"/>
              <a:ext cx="39271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O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9071787" y="2537173"/>
              <a:ext cx="28048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baseline="30000" dirty="0">
                  <a:solidFill>
                    <a:srgbClr val="00B0F0"/>
                  </a:solidFill>
                  <a:latin typeface="Bookman Old Style" panose="02050604050505020204" pitchFamily="18" charset="0"/>
                </a:rPr>
                <a:t>-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9158864" y="1963878"/>
              <a:ext cx="4072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H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9384317" y="1965833"/>
              <a:ext cx="28048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baseline="30000" dirty="0">
                  <a:solidFill>
                    <a:srgbClr val="FF5050"/>
                  </a:solidFill>
                  <a:latin typeface="Bookman Old Style" panose="02050604050505020204" pitchFamily="18" charset="0"/>
                </a:rPr>
                <a:t>+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9449486" y="2297033"/>
              <a:ext cx="4072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H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9706838" y="2586069"/>
              <a:ext cx="28048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baseline="30000" dirty="0">
                  <a:solidFill>
                    <a:srgbClr val="FF5050"/>
                  </a:solidFill>
                  <a:latin typeface="Bookman Old Style" panose="02050604050505020204" pitchFamily="18" charset="0"/>
                </a:rPr>
                <a:t>+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 rot="12292028">
            <a:off x="7384498" y="1893875"/>
            <a:ext cx="915533" cy="971004"/>
            <a:chOff x="9071787" y="1963878"/>
            <a:chExt cx="915533" cy="971004"/>
          </a:xfrm>
        </p:grpSpPr>
        <p:sp>
          <p:nvSpPr>
            <p:cNvPr id="86" name="TextBox 85"/>
            <p:cNvSpPr txBox="1"/>
            <p:nvPr/>
          </p:nvSpPr>
          <p:spPr>
            <a:xfrm>
              <a:off x="9158864" y="2285481"/>
              <a:ext cx="39271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O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9071787" y="2537173"/>
              <a:ext cx="28048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baseline="30000" dirty="0">
                  <a:solidFill>
                    <a:srgbClr val="00B0F0"/>
                  </a:solidFill>
                  <a:latin typeface="Bookman Old Style" panose="02050604050505020204" pitchFamily="18" charset="0"/>
                </a:rPr>
                <a:t>-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9158864" y="1963878"/>
              <a:ext cx="4072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H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9384317" y="1965833"/>
              <a:ext cx="28048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baseline="30000" dirty="0">
                  <a:solidFill>
                    <a:srgbClr val="FF5050"/>
                  </a:solidFill>
                  <a:latin typeface="Bookman Old Style" panose="02050604050505020204" pitchFamily="18" charset="0"/>
                </a:rPr>
                <a:t>+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9449486" y="2297033"/>
              <a:ext cx="4072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H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706838" y="2586069"/>
              <a:ext cx="28048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baseline="30000" dirty="0">
                  <a:solidFill>
                    <a:srgbClr val="FF5050"/>
                  </a:solidFill>
                  <a:latin typeface="Bookman Old Style" panose="02050604050505020204" pitchFamily="18" charset="0"/>
                </a:rPr>
                <a:t>+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 rot="7267575">
            <a:off x="5693131" y="3254553"/>
            <a:ext cx="915533" cy="971004"/>
            <a:chOff x="9071787" y="1963878"/>
            <a:chExt cx="915533" cy="971004"/>
          </a:xfrm>
        </p:grpSpPr>
        <p:sp>
          <p:nvSpPr>
            <p:cNvPr id="93" name="TextBox 92"/>
            <p:cNvSpPr txBox="1"/>
            <p:nvPr/>
          </p:nvSpPr>
          <p:spPr>
            <a:xfrm>
              <a:off x="9158864" y="2285481"/>
              <a:ext cx="39271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O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9071787" y="2537173"/>
              <a:ext cx="28048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baseline="30000" dirty="0">
                  <a:solidFill>
                    <a:srgbClr val="00B0F0"/>
                  </a:solidFill>
                  <a:latin typeface="Bookman Old Style" panose="02050604050505020204" pitchFamily="18" charset="0"/>
                </a:rPr>
                <a:t>-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158864" y="1963878"/>
              <a:ext cx="4072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H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9384317" y="1965833"/>
              <a:ext cx="28048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baseline="30000" dirty="0">
                  <a:solidFill>
                    <a:srgbClr val="FF5050"/>
                  </a:solidFill>
                  <a:latin typeface="Bookman Old Style" panose="02050604050505020204" pitchFamily="18" charset="0"/>
                </a:rPr>
                <a:t>+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9449486" y="2297033"/>
              <a:ext cx="4072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H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9706838" y="2586069"/>
              <a:ext cx="28048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baseline="30000" dirty="0">
                  <a:solidFill>
                    <a:srgbClr val="FF5050"/>
                  </a:solidFill>
                  <a:latin typeface="Bookman Old Style" panose="02050604050505020204" pitchFamily="18" charset="0"/>
                </a:rPr>
                <a:t>+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 rot="7781685">
            <a:off x="5541727" y="733902"/>
            <a:ext cx="915533" cy="971004"/>
            <a:chOff x="9071787" y="1963878"/>
            <a:chExt cx="915533" cy="971004"/>
          </a:xfrm>
        </p:grpSpPr>
        <p:sp>
          <p:nvSpPr>
            <p:cNvPr id="100" name="TextBox 99"/>
            <p:cNvSpPr txBox="1"/>
            <p:nvPr/>
          </p:nvSpPr>
          <p:spPr>
            <a:xfrm>
              <a:off x="9158864" y="2285481"/>
              <a:ext cx="39271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O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9071787" y="2537173"/>
              <a:ext cx="28048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baseline="30000" dirty="0">
                  <a:solidFill>
                    <a:srgbClr val="00B0F0"/>
                  </a:solidFill>
                  <a:latin typeface="Bookman Old Style" panose="02050604050505020204" pitchFamily="18" charset="0"/>
                </a:rPr>
                <a:t>-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9158864" y="1963878"/>
              <a:ext cx="4072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H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9384317" y="1965833"/>
              <a:ext cx="28048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baseline="30000" dirty="0">
                  <a:solidFill>
                    <a:srgbClr val="FF5050"/>
                  </a:solidFill>
                  <a:latin typeface="Bookman Old Style" panose="02050604050505020204" pitchFamily="18" charset="0"/>
                </a:rPr>
                <a:t>+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9449486" y="2297033"/>
              <a:ext cx="4072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H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9706838" y="2586069"/>
              <a:ext cx="28048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baseline="30000" dirty="0">
                  <a:solidFill>
                    <a:srgbClr val="FF5050"/>
                  </a:solidFill>
                  <a:latin typeface="Bookman Old Style" panose="02050604050505020204" pitchFamily="18" charset="0"/>
                </a:rPr>
                <a:t>+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 rot="2459374">
            <a:off x="5755462" y="2065767"/>
            <a:ext cx="915533" cy="971004"/>
            <a:chOff x="9071787" y="1963878"/>
            <a:chExt cx="915533" cy="971004"/>
          </a:xfrm>
        </p:grpSpPr>
        <p:sp>
          <p:nvSpPr>
            <p:cNvPr id="118" name="TextBox 117"/>
            <p:cNvSpPr txBox="1"/>
            <p:nvPr/>
          </p:nvSpPr>
          <p:spPr>
            <a:xfrm>
              <a:off x="9158864" y="2285481"/>
              <a:ext cx="39271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O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9071787" y="2537173"/>
              <a:ext cx="28048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baseline="30000" dirty="0">
                  <a:solidFill>
                    <a:srgbClr val="00B0F0"/>
                  </a:solidFill>
                  <a:latin typeface="Bookman Old Style" panose="02050604050505020204" pitchFamily="18" charset="0"/>
                </a:rPr>
                <a:t>-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9158864" y="1963878"/>
              <a:ext cx="4072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H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9384317" y="1965833"/>
              <a:ext cx="28048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baseline="30000" dirty="0">
                  <a:solidFill>
                    <a:srgbClr val="FF5050"/>
                  </a:solidFill>
                  <a:latin typeface="Bookman Old Style" panose="02050604050505020204" pitchFamily="18" charset="0"/>
                </a:rPr>
                <a:t>+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9449486" y="2297033"/>
              <a:ext cx="4072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H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9706838" y="2586069"/>
              <a:ext cx="28048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baseline="30000" dirty="0">
                  <a:solidFill>
                    <a:srgbClr val="FF5050"/>
                  </a:solidFill>
                  <a:latin typeface="Bookman Old Style" panose="02050604050505020204" pitchFamily="18" charset="0"/>
                </a:rPr>
                <a:t>+</a:t>
              </a: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4212828" y="4953634"/>
            <a:ext cx="13508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Na</a:t>
            </a:r>
            <a:r>
              <a:rPr lang="en-US" sz="2500" baseline="300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+</a:t>
            </a:r>
            <a:r>
              <a:rPr lang="en-US" sz="25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Cl</a:t>
            </a:r>
            <a:r>
              <a:rPr lang="en-US" sz="2500" baseline="30000" dirty="0">
                <a:solidFill>
                  <a:prstClr val="black"/>
                </a:solidFill>
                <a:latin typeface="Bookman Old Style" panose="02050604050505020204" pitchFamily="18" charset="0"/>
              </a:rPr>
              <a:t>-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458756" y="5146040"/>
            <a:ext cx="518872" cy="92242"/>
            <a:chOff x="4844397" y="5442008"/>
            <a:chExt cx="518872" cy="92242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4861385" y="5442008"/>
              <a:ext cx="501884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H="1">
              <a:off x="4844397" y="5534250"/>
              <a:ext cx="501884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6089682" y="4953634"/>
            <a:ext cx="1827696" cy="477054"/>
            <a:chOff x="6089682" y="4953634"/>
            <a:chExt cx="1827696" cy="477054"/>
          </a:xfrm>
        </p:grpSpPr>
        <p:sp>
          <p:nvSpPr>
            <p:cNvPr id="110" name="TextBox 109"/>
            <p:cNvSpPr txBox="1"/>
            <p:nvPr/>
          </p:nvSpPr>
          <p:spPr>
            <a:xfrm>
              <a:off x="6089682" y="4953634"/>
              <a:ext cx="74690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Na</a:t>
              </a:r>
              <a:r>
                <a:rPr lang="en-US" sz="2500" baseline="30000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+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788094" y="4953634"/>
              <a:ext cx="28394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+</a:t>
              </a:r>
              <a:endParaRPr lang="en-US" sz="2500" baseline="30000" dirty="0">
                <a:solidFill>
                  <a:prstClr val="black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170472" y="4953634"/>
              <a:ext cx="74690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Cl</a:t>
              </a:r>
              <a:r>
                <a:rPr lang="en-US" sz="2500" baseline="30000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107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03711 2.59259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0.06081 2.59259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" grpId="0"/>
      <p:bldP spid="306" grpId="1"/>
      <p:bldP spid="23" grpId="0"/>
      <p:bldP spid="10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202</Words>
  <Application>Microsoft Office PowerPoint</Application>
  <PresentationFormat>Widescreen</PresentationFormat>
  <Paragraphs>154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Calibri</vt:lpstr>
      <vt:lpstr>Bookman Old Style</vt:lpstr>
      <vt:lpstr>Sylfaen</vt:lpstr>
      <vt:lpstr>Century Gothic</vt:lpstr>
      <vt:lpstr>Calibri Light</vt:lpstr>
      <vt:lpstr>BPG Nateli Mtavruli</vt:lpstr>
      <vt:lpstr>Arial</vt:lpstr>
      <vt:lpstr>Office Theme</vt:lpstr>
      <vt:lpstr>Vapor Trail</vt:lpstr>
      <vt:lpstr>PowerPoint Presentation</vt:lpstr>
      <vt:lpstr>PowerPoint Presentation</vt:lpstr>
      <vt:lpstr>PowerPoint Presentation</vt:lpstr>
      <vt:lpstr>PowerPoint Presentation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CYBERNETICS</dc:creator>
  <cp:lastModifiedBy>a</cp:lastModifiedBy>
  <cp:revision>60</cp:revision>
  <dcterms:created xsi:type="dcterms:W3CDTF">2020-10-11T09:27:57Z</dcterms:created>
  <dcterms:modified xsi:type="dcterms:W3CDTF">2021-05-10T19:45:11Z</dcterms:modified>
</cp:coreProperties>
</file>