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59" r:id="rId2"/>
    <p:sldId id="299" r:id="rId3"/>
    <p:sldId id="294" r:id="rId4"/>
    <p:sldId id="300" r:id="rId5"/>
    <p:sldId id="301" r:id="rId6"/>
    <p:sldId id="302" r:id="rId7"/>
    <p:sldId id="303" r:id="rId8"/>
    <p:sldId id="304" r:id="rId9"/>
    <p:sldId id="305" r:id="rId10"/>
    <p:sldId id="30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6E48A2F-D45E-4AE9-9C27-64880F006B8C}">
          <p14:sldIdLst>
            <p14:sldId id="259"/>
            <p14:sldId id="299"/>
            <p14:sldId id="294"/>
            <p14:sldId id="300"/>
            <p14:sldId id="301"/>
            <p14:sldId id="302"/>
            <p14:sldId id="303"/>
            <p14:sldId id="304"/>
            <p14:sldId id="305"/>
            <p14:sldId id="3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90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  <a:srgbClr val="5C9929"/>
    <a:srgbClr val="7FD13B"/>
    <a:srgbClr val="81D13F"/>
    <a:srgbClr val="FEB80A"/>
    <a:srgbClr val="007EA1"/>
    <a:srgbClr val="BB8605"/>
    <a:srgbClr val="00ADD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23" autoAdjust="0"/>
    <p:restoredTop sz="84755" autoAdjust="0"/>
  </p:normalViewPr>
  <p:slideViewPr>
    <p:cSldViewPr snapToGrid="0" showGuides="1">
      <p:cViewPr varScale="1">
        <p:scale>
          <a:sx n="85" d="100"/>
          <a:sy n="85" d="100"/>
        </p:scale>
        <p:origin x="102" y="330"/>
      </p:cViewPr>
      <p:guideLst>
        <p:guide orient="horz" pos="2904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983F7F-066A-4E3C-BAC7-D70C2D3AC77E}" type="doc">
      <dgm:prSet loTypeId="urn:microsoft.com/office/officeart/2005/8/layout/orgChart1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9EFE24B5-D633-484F-BF6F-1165C513A408}">
      <dgm:prSet phldrT="[Text]" custT="1"/>
      <dgm:spPr>
        <a:solidFill>
          <a:srgbClr val="006600"/>
        </a:solidFill>
      </dgm:spPr>
      <dgm:t>
        <a:bodyPr/>
        <a:lstStyle/>
        <a:p>
          <a:r>
            <a:rPr lang="ka-GE" sz="24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gm:t>
    </dgm:pt>
    <dgm:pt modelId="{1BD69AD2-E3EF-4139-A5B5-C8A02B64B282}" type="parTrans" cxnId="{AD241280-EC8E-4D1A-AC8D-62B1ABCB2F3F}">
      <dgm:prSet/>
      <dgm:spPr/>
      <dgm:t>
        <a:bodyPr/>
        <a:lstStyle/>
        <a:p>
          <a:endParaRPr lang="en-US"/>
        </a:p>
      </dgm:t>
    </dgm:pt>
    <dgm:pt modelId="{16FFE582-0387-4DD2-9572-180DA7637677}" type="sibTrans" cxnId="{AD241280-EC8E-4D1A-AC8D-62B1ABCB2F3F}">
      <dgm:prSet/>
      <dgm:spPr/>
      <dgm:t>
        <a:bodyPr/>
        <a:lstStyle/>
        <a:p>
          <a:endParaRPr lang="en-US"/>
        </a:p>
      </dgm:t>
    </dgm:pt>
    <dgm:pt modelId="{F1AC0D16-DED4-4B70-BA27-F73F80BFC56C}">
      <dgm:prSet phldrT="[Text]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BA8C7C72-5697-4E4D-AF33-75E0C4BEE0D1}" type="parTrans" cxnId="{5853B6D1-116D-48B4-A37E-71DA37043AE3}">
      <dgm:prSet/>
      <dgm:spPr/>
      <dgm:t>
        <a:bodyPr/>
        <a:lstStyle/>
        <a:p>
          <a:endParaRPr lang="en-US"/>
        </a:p>
      </dgm:t>
    </dgm:pt>
    <dgm:pt modelId="{EDBD13B1-28E0-4CCD-960E-0BA0BF9BB054}" type="sibTrans" cxnId="{5853B6D1-116D-48B4-A37E-71DA37043AE3}">
      <dgm:prSet/>
      <dgm:spPr/>
      <dgm:t>
        <a:bodyPr/>
        <a:lstStyle/>
        <a:p>
          <a:endParaRPr lang="en-US"/>
        </a:p>
      </dgm:t>
    </dgm:pt>
    <dgm:pt modelId="{E69F60CD-100D-4471-9DB4-806200D53C66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5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CE991327-95FE-4F94-AF9C-0638F458E1E2}" type="parTrans" cxnId="{8910150A-32CF-4BEF-951C-292A2AF7D5B3}">
      <dgm:prSet/>
      <dgm:spPr/>
      <dgm:t>
        <a:bodyPr/>
        <a:lstStyle/>
        <a:p>
          <a:endParaRPr lang="en-US"/>
        </a:p>
      </dgm:t>
    </dgm:pt>
    <dgm:pt modelId="{7CAC8088-D0A5-4F7D-B84A-BBCD12814548}" type="sibTrans" cxnId="{8910150A-32CF-4BEF-951C-292A2AF7D5B3}">
      <dgm:prSet/>
      <dgm:spPr/>
      <dgm:t>
        <a:bodyPr/>
        <a:lstStyle/>
        <a:p>
          <a:endParaRPr lang="en-US"/>
        </a:p>
      </dgm:t>
    </dgm:pt>
    <dgm:pt modelId="{C06547CF-7D28-412E-89E5-3C0F8F4BC2D7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46D05DD8-29B5-4B21-A2BB-B80B6B5A03C0}" type="parTrans" cxnId="{1FFA250D-1B52-47F2-BCF8-7F9D786968A7}">
      <dgm:prSet/>
      <dgm:spPr/>
      <dgm:t>
        <a:bodyPr/>
        <a:lstStyle/>
        <a:p>
          <a:endParaRPr lang="en-US"/>
        </a:p>
      </dgm:t>
    </dgm:pt>
    <dgm:pt modelId="{F8DD65DF-969E-462A-82E1-7DEAC4CC01C3}" type="sibTrans" cxnId="{1FFA250D-1B52-47F2-BCF8-7F9D786968A7}">
      <dgm:prSet/>
      <dgm:spPr/>
      <dgm:t>
        <a:bodyPr/>
        <a:lstStyle/>
        <a:p>
          <a:endParaRPr lang="en-US"/>
        </a:p>
      </dgm:t>
    </dgm:pt>
    <dgm:pt modelId="{28DE5D09-1C8C-4F38-8C2B-032818BA6A19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DBADC7ED-D278-48A4-8503-F5DB3F7F65B5}" type="parTrans" cxnId="{C0CD2D45-509A-4595-98E7-AB23F84C64BD}">
      <dgm:prSet/>
      <dgm:spPr/>
      <dgm:t>
        <a:bodyPr/>
        <a:lstStyle/>
        <a:p>
          <a:endParaRPr lang="en-US"/>
        </a:p>
      </dgm:t>
    </dgm:pt>
    <dgm:pt modelId="{34F09196-C4D7-41EF-BD9C-7B5C9715A5D5}" type="sibTrans" cxnId="{C0CD2D45-509A-4595-98E7-AB23F84C64BD}">
      <dgm:prSet/>
      <dgm:spPr/>
      <dgm:t>
        <a:bodyPr/>
        <a:lstStyle/>
        <a:p>
          <a:endParaRPr lang="en-US"/>
        </a:p>
      </dgm:t>
    </dgm:pt>
    <dgm:pt modelId="{5D1A4404-9EB7-4BD1-93AE-7CEFA6060C7F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EDF5FB53-686A-43D8-82E2-26AC8F6E72E0}" type="parTrans" cxnId="{536B03A7-64D7-4875-BD7A-C9DEAED78CA2}">
      <dgm:prSet/>
      <dgm:spPr/>
      <dgm:t>
        <a:bodyPr/>
        <a:lstStyle/>
        <a:p>
          <a:endParaRPr lang="en-US"/>
        </a:p>
      </dgm:t>
    </dgm:pt>
    <dgm:pt modelId="{C50BA34E-3D63-4C95-AED8-14E50B1A8987}" type="sibTrans" cxnId="{536B03A7-64D7-4875-BD7A-C9DEAED78CA2}">
      <dgm:prSet/>
      <dgm:spPr/>
      <dgm:t>
        <a:bodyPr/>
        <a:lstStyle/>
        <a:p>
          <a:endParaRPr lang="en-US"/>
        </a:p>
      </dgm:t>
    </dgm:pt>
    <dgm:pt modelId="{AD9B527B-D8A0-4505-B963-3633C313EBBE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F3D18EE7-3558-4B9E-9832-0C227016A26D}" type="parTrans" cxnId="{260ED5FF-3F44-4C16-AD16-01313085ED31}">
      <dgm:prSet/>
      <dgm:spPr/>
      <dgm:t>
        <a:bodyPr/>
        <a:lstStyle/>
        <a:p>
          <a:endParaRPr lang="en-US"/>
        </a:p>
      </dgm:t>
    </dgm:pt>
    <dgm:pt modelId="{4369D2E4-229A-43C7-98D1-3496788549F3}" type="sibTrans" cxnId="{260ED5FF-3F44-4C16-AD16-01313085ED31}">
      <dgm:prSet/>
      <dgm:spPr/>
      <dgm:t>
        <a:bodyPr/>
        <a:lstStyle/>
        <a:p>
          <a:endParaRPr lang="en-US"/>
        </a:p>
      </dgm:t>
    </dgm:pt>
    <dgm:pt modelId="{8A9564B9-23FA-4230-9157-C2F86183A118}" type="pres">
      <dgm:prSet presAssocID="{B7983F7F-066A-4E3C-BAC7-D70C2D3AC7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06DE664-595C-4A5E-9013-EAE9DE7C6457}" type="pres">
      <dgm:prSet presAssocID="{9EFE24B5-D633-484F-BF6F-1165C513A408}" presName="hierRoot1" presStyleCnt="0">
        <dgm:presLayoutVars>
          <dgm:hierBranch val="init"/>
        </dgm:presLayoutVars>
      </dgm:prSet>
      <dgm:spPr/>
    </dgm:pt>
    <dgm:pt modelId="{CC664BFF-1D66-491B-BBDC-A77DD286A29E}" type="pres">
      <dgm:prSet presAssocID="{9EFE24B5-D633-484F-BF6F-1165C513A408}" presName="rootComposite1" presStyleCnt="0"/>
      <dgm:spPr/>
    </dgm:pt>
    <dgm:pt modelId="{3AB435CE-F885-446A-BC4B-DA9656774321}" type="pres">
      <dgm:prSet presAssocID="{9EFE24B5-D633-484F-BF6F-1165C513A408}" presName="rootText1" presStyleLbl="node0" presStyleIdx="0" presStyleCnt="1" custScaleX="148515" custScaleY="1136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C10B57-80B2-4A43-81DC-6E30B490F1B9}" type="pres">
      <dgm:prSet presAssocID="{9EFE24B5-D633-484F-BF6F-1165C513A40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71861DF-AE27-45C3-A3D5-AD12E571B361}" type="pres">
      <dgm:prSet presAssocID="{9EFE24B5-D633-484F-BF6F-1165C513A408}" presName="hierChild2" presStyleCnt="0"/>
      <dgm:spPr/>
    </dgm:pt>
    <dgm:pt modelId="{AC56F14A-A187-47BA-9D80-299E38FD6615}" type="pres">
      <dgm:prSet presAssocID="{BA8C7C72-5697-4E4D-AF33-75E0C4BEE0D1}" presName="Name37" presStyleLbl="parChTrans1D2" presStyleIdx="0" presStyleCnt="6"/>
      <dgm:spPr/>
      <dgm:t>
        <a:bodyPr/>
        <a:lstStyle/>
        <a:p>
          <a:endParaRPr lang="en-US"/>
        </a:p>
      </dgm:t>
    </dgm:pt>
    <dgm:pt modelId="{3B62AFEA-1C2B-4EDE-A2F7-72DFB3890613}" type="pres">
      <dgm:prSet presAssocID="{F1AC0D16-DED4-4B70-BA27-F73F80BFC56C}" presName="hierRoot2" presStyleCnt="0">
        <dgm:presLayoutVars>
          <dgm:hierBranch val="init"/>
        </dgm:presLayoutVars>
      </dgm:prSet>
      <dgm:spPr/>
    </dgm:pt>
    <dgm:pt modelId="{38A38F0D-2408-4A59-90B9-43177F744CD4}" type="pres">
      <dgm:prSet presAssocID="{F1AC0D16-DED4-4B70-BA27-F73F80BFC56C}" presName="rootComposite" presStyleCnt="0"/>
      <dgm:spPr/>
    </dgm:pt>
    <dgm:pt modelId="{884B101B-38C7-45EA-8E74-8C17924388E3}" type="pres">
      <dgm:prSet presAssocID="{F1AC0D16-DED4-4B70-BA27-F73F80BFC56C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56AAE5-640E-408E-9E34-55CC7B9D1BCF}" type="pres">
      <dgm:prSet presAssocID="{F1AC0D16-DED4-4B70-BA27-F73F80BFC56C}" presName="rootConnector" presStyleLbl="node2" presStyleIdx="0" presStyleCnt="6"/>
      <dgm:spPr/>
      <dgm:t>
        <a:bodyPr/>
        <a:lstStyle/>
        <a:p>
          <a:endParaRPr lang="en-US"/>
        </a:p>
      </dgm:t>
    </dgm:pt>
    <dgm:pt modelId="{A49B10CA-BBBA-4051-BCDC-BB97D1A121FE}" type="pres">
      <dgm:prSet presAssocID="{F1AC0D16-DED4-4B70-BA27-F73F80BFC56C}" presName="hierChild4" presStyleCnt="0"/>
      <dgm:spPr/>
    </dgm:pt>
    <dgm:pt modelId="{49317C2F-6EC2-4D31-8841-E5994A30CD44}" type="pres">
      <dgm:prSet presAssocID="{F1AC0D16-DED4-4B70-BA27-F73F80BFC56C}" presName="hierChild5" presStyleCnt="0"/>
      <dgm:spPr/>
    </dgm:pt>
    <dgm:pt modelId="{26143027-4839-4B61-9CDE-F85B9E422985}" type="pres">
      <dgm:prSet presAssocID="{CE991327-95FE-4F94-AF9C-0638F458E1E2}" presName="Name37" presStyleLbl="parChTrans1D2" presStyleIdx="1" presStyleCnt="6"/>
      <dgm:spPr/>
      <dgm:t>
        <a:bodyPr/>
        <a:lstStyle/>
        <a:p>
          <a:endParaRPr lang="en-US"/>
        </a:p>
      </dgm:t>
    </dgm:pt>
    <dgm:pt modelId="{ECBCE36D-8677-4FFC-9331-A103E8F72898}" type="pres">
      <dgm:prSet presAssocID="{E69F60CD-100D-4471-9DB4-806200D53C66}" presName="hierRoot2" presStyleCnt="0">
        <dgm:presLayoutVars>
          <dgm:hierBranch val="init"/>
        </dgm:presLayoutVars>
      </dgm:prSet>
      <dgm:spPr/>
    </dgm:pt>
    <dgm:pt modelId="{A974C737-9AD7-4B5F-9AF9-512B23FB51C8}" type="pres">
      <dgm:prSet presAssocID="{E69F60CD-100D-4471-9DB4-806200D53C66}" presName="rootComposite" presStyleCnt="0"/>
      <dgm:spPr/>
    </dgm:pt>
    <dgm:pt modelId="{15D7F517-DF65-419E-8FEB-E6D452259D7D}" type="pres">
      <dgm:prSet presAssocID="{E69F60CD-100D-4471-9DB4-806200D53C66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0B1095-8BE6-481A-A8B7-8CBAA86A2D65}" type="pres">
      <dgm:prSet presAssocID="{E69F60CD-100D-4471-9DB4-806200D53C66}" presName="rootConnector" presStyleLbl="node2" presStyleIdx="1" presStyleCnt="6"/>
      <dgm:spPr/>
      <dgm:t>
        <a:bodyPr/>
        <a:lstStyle/>
        <a:p>
          <a:endParaRPr lang="en-US"/>
        </a:p>
      </dgm:t>
    </dgm:pt>
    <dgm:pt modelId="{496F6D8B-B30D-40D8-87C1-F52C01EDFC5C}" type="pres">
      <dgm:prSet presAssocID="{E69F60CD-100D-4471-9DB4-806200D53C66}" presName="hierChild4" presStyleCnt="0"/>
      <dgm:spPr/>
    </dgm:pt>
    <dgm:pt modelId="{1B561377-71C0-4F34-8E44-5A61854E7DE2}" type="pres">
      <dgm:prSet presAssocID="{E69F60CD-100D-4471-9DB4-806200D53C66}" presName="hierChild5" presStyleCnt="0"/>
      <dgm:spPr/>
    </dgm:pt>
    <dgm:pt modelId="{C162E345-96F6-4883-AE1A-C9F2BD46DD57}" type="pres">
      <dgm:prSet presAssocID="{46D05DD8-29B5-4B21-A2BB-B80B6B5A03C0}" presName="Name37" presStyleLbl="parChTrans1D2" presStyleIdx="2" presStyleCnt="6"/>
      <dgm:spPr/>
      <dgm:t>
        <a:bodyPr/>
        <a:lstStyle/>
        <a:p>
          <a:endParaRPr lang="en-US"/>
        </a:p>
      </dgm:t>
    </dgm:pt>
    <dgm:pt modelId="{0EDD7098-42D5-4C00-AC95-02CAF338DE6B}" type="pres">
      <dgm:prSet presAssocID="{C06547CF-7D28-412E-89E5-3C0F8F4BC2D7}" presName="hierRoot2" presStyleCnt="0">
        <dgm:presLayoutVars>
          <dgm:hierBranch val="init"/>
        </dgm:presLayoutVars>
      </dgm:prSet>
      <dgm:spPr/>
    </dgm:pt>
    <dgm:pt modelId="{FD5EEDF2-5D6B-4634-BECD-277F64A4F320}" type="pres">
      <dgm:prSet presAssocID="{C06547CF-7D28-412E-89E5-3C0F8F4BC2D7}" presName="rootComposite" presStyleCnt="0"/>
      <dgm:spPr/>
    </dgm:pt>
    <dgm:pt modelId="{F57DDF89-5F22-4BE2-B1AC-84F2D8D75AF0}" type="pres">
      <dgm:prSet presAssocID="{C06547CF-7D28-412E-89E5-3C0F8F4BC2D7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E49E63-8388-42FD-8882-4D42846C519A}" type="pres">
      <dgm:prSet presAssocID="{C06547CF-7D28-412E-89E5-3C0F8F4BC2D7}" presName="rootConnector" presStyleLbl="node2" presStyleIdx="2" presStyleCnt="6"/>
      <dgm:spPr/>
      <dgm:t>
        <a:bodyPr/>
        <a:lstStyle/>
        <a:p>
          <a:endParaRPr lang="en-US"/>
        </a:p>
      </dgm:t>
    </dgm:pt>
    <dgm:pt modelId="{C6F307E4-B6F1-4663-BF99-E89042D93542}" type="pres">
      <dgm:prSet presAssocID="{C06547CF-7D28-412E-89E5-3C0F8F4BC2D7}" presName="hierChild4" presStyleCnt="0"/>
      <dgm:spPr/>
    </dgm:pt>
    <dgm:pt modelId="{61BC8A15-03C6-4DFD-9921-8B077B3E090B}" type="pres">
      <dgm:prSet presAssocID="{C06547CF-7D28-412E-89E5-3C0F8F4BC2D7}" presName="hierChild5" presStyleCnt="0"/>
      <dgm:spPr/>
    </dgm:pt>
    <dgm:pt modelId="{75789F4A-BBA9-4EFF-87D7-C66E5AE56C37}" type="pres">
      <dgm:prSet presAssocID="{DBADC7ED-D278-48A4-8503-F5DB3F7F65B5}" presName="Name37" presStyleLbl="parChTrans1D2" presStyleIdx="3" presStyleCnt="6"/>
      <dgm:spPr/>
      <dgm:t>
        <a:bodyPr/>
        <a:lstStyle/>
        <a:p>
          <a:endParaRPr lang="en-US"/>
        </a:p>
      </dgm:t>
    </dgm:pt>
    <dgm:pt modelId="{4B9DC48C-6B1E-40D8-BFDA-45F4EFB17010}" type="pres">
      <dgm:prSet presAssocID="{28DE5D09-1C8C-4F38-8C2B-032818BA6A19}" presName="hierRoot2" presStyleCnt="0">
        <dgm:presLayoutVars>
          <dgm:hierBranch val="init"/>
        </dgm:presLayoutVars>
      </dgm:prSet>
      <dgm:spPr/>
    </dgm:pt>
    <dgm:pt modelId="{4C99A4E6-D73A-4065-B881-660240BB13B3}" type="pres">
      <dgm:prSet presAssocID="{28DE5D09-1C8C-4F38-8C2B-032818BA6A19}" presName="rootComposite" presStyleCnt="0"/>
      <dgm:spPr/>
    </dgm:pt>
    <dgm:pt modelId="{972CB5CE-AD93-41C0-9E1F-318DCC67BB29}" type="pres">
      <dgm:prSet presAssocID="{28DE5D09-1C8C-4F38-8C2B-032818BA6A19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F4519B-F13D-40D9-96E9-1E4E60747AEE}" type="pres">
      <dgm:prSet presAssocID="{28DE5D09-1C8C-4F38-8C2B-032818BA6A19}" presName="rootConnector" presStyleLbl="node2" presStyleIdx="3" presStyleCnt="6"/>
      <dgm:spPr/>
      <dgm:t>
        <a:bodyPr/>
        <a:lstStyle/>
        <a:p>
          <a:endParaRPr lang="en-US"/>
        </a:p>
      </dgm:t>
    </dgm:pt>
    <dgm:pt modelId="{C8D23204-6E2C-4E6A-83B2-3118AB713800}" type="pres">
      <dgm:prSet presAssocID="{28DE5D09-1C8C-4F38-8C2B-032818BA6A19}" presName="hierChild4" presStyleCnt="0"/>
      <dgm:spPr/>
    </dgm:pt>
    <dgm:pt modelId="{E8E743F3-EF31-4A8C-97A5-56D627F57035}" type="pres">
      <dgm:prSet presAssocID="{28DE5D09-1C8C-4F38-8C2B-032818BA6A19}" presName="hierChild5" presStyleCnt="0"/>
      <dgm:spPr/>
    </dgm:pt>
    <dgm:pt modelId="{2BBF02EF-C660-479C-9920-D6508E7A4435}" type="pres">
      <dgm:prSet presAssocID="{EDF5FB53-686A-43D8-82E2-26AC8F6E72E0}" presName="Name37" presStyleLbl="parChTrans1D2" presStyleIdx="4" presStyleCnt="6"/>
      <dgm:spPr/>
      <dgm:t>
        <a:bodyPr/>
        <a:lstStyle/>
        <a:p>
          <a:endParaRPr lang="en-US"/>
        </a:p>
      </dgm:t>
    </dgm:pt>
    <dgm:pt modelId="{77C2A4C4-83B0-432C-867C-8DBB26EB6364}" type="pres">
      <dgm:prSet presAssocID="{5D1A4404-9EB7-4BD1-93AE-7CEFA6060C7F}" presName="hierRoot2" presStyleCnt="0">
        <dgm:presLayoutVars>
          <dgm:hierBranch val="init"/>
        </dgm:presLayoutVars>
      </dgm:prSet>
      <dgm:spPr/>
    </dgm:pt>
    <dgm:pt modelId="{853D2645-EB18-436D-908E-55D1AA89E298}" type="pres">
      <dgm:prSet presAssocID="{5D1A4404-9EB7-4BD1-93AE-7CEFA6060C7F}" presName="rootComposite" presStyleCnt="0"/>
      <dgm:spPr/>
    </dgm:pt>
    <dgm:pt modelId="{4C207E91-5DF0-48F4-AA06-12E932CAB104}" type="pres">
      <dgm:prSet presAssocID="{5D1A4404-9EB7-4BD1-93AE-7CEFA6060C7F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1A46C8-1AD4-41FE-BA42-145D121C7DE4}" type="pres">
      <dgm:prSet presAssocID="{5D1A4404-9EB7-4BD1-93AE-7CEFA6060C7F}" presName="rootConnector" presStyleLbl="node2" presStyleIdx="4" presStyleCnt="6"/>
      <dgm:spPr/>
      <dgm:t>
        <a:bodyPr/>
        <a:lstStyle/>
        <a:p>
          <a:endParaRPr lang="en-US"/>
        </a:p>
      </dgm:t>
    </dgm:pt>
    <dgm:pt modelId="{1E4E370C-1EE2-42F5-93DE-13BFC8C4C743}" type="pres">
      <dgm:prSet presAssocID="{5D1A4404-9EB7-4BD1-93AE-7CEFA6060C7F}" presName="hierChild4" presStyleCnt="0"/>
      <dgm:spPr/>
    </dgm:pt>
    <dgm:pt modelId="{E23FF156-29A6-47C4-9EC1-98458DA02855}" type="pres">
      <dgm:prSet presAssocID="{5D1A4404-9EB7-4BD1-93AE-7CEFA6060C7F}" presName="hierChild5" presStyleCnt="0"/>
      <dgm:spPr/>
    </dgm:pt>
    <dgm:pt modelId="{E695F52D-A894-4DEA-BA4F-740BE0DD1A11}" type="pres">
      <dgm:prSet presAssocID="{F3D18EE7-3558-4B9E-9832-0C227016A26D}" presName="Name37" presStyleLbl="parChTrans1D2" presStyleIdx="5" presStyleCnt="6"/>
      <dgm:spPr/>
      <dgm:t>
        <a:bodyPr/>
        <a:lstStyle/>
        <a:p>
          <a:endParaRPr lang="en-US"/>
        </a:p>
      </dgm:t>
    </dgm:pt>
    <dgm:pt modelId="{556B4EFA-B8BD-45B2-A571-F6C9182A6F78}" type="pres">
      <dgm:prSet presAssocID="{AD9B527B-D8A0-4505-B963-3633C313EBBE}" presName="hierRoot2" presStyleCnt="0">
        <dgm:presLayoutVars>
          <dgm:hierBranch val="init"/>
        </dgm:presLayoutVars>
      </dgm:prSet>
      <dgm:spPr/>
    </dgm:pt>
    <dgm:pt modelId="{CFADC293-78AF-4AB9-8224-AC3052610ED3}" type="pres">
      <dgm:prSet presAssocID="{AD9B527B-D8A0-4505-B963-3633C313EBBE}" presName="rootComposite" presStyleCnt="0"/>
      <dgm:spPr/>
    </dgm:pt>
    <dgm:pt modelId="{845B75B8-80B3-4A17-A200-D01ACF77883E}" type="pres">
      <dgm:prSet presAssocID="{AD9B527B-D8A0-4505-B963-3633C313EBBE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AC092F-B36A-4364-AD8D-58908CB8CD77}" type="pres">
      <dgm:prSet presAssocID="{AD9B527B-D8A0-4505-B963-3633C313EBBE}" presName="rootConnector" presStyleLbl="node2" presStyleIdx="5" presStyleCnt="6"/>
      <dgm:spPr/>
      <dgm:t>
        <a:bodyPr/>
        <a:lstStyle/>
        <a:p>
          <a:endParaRPr lang="en-US"/>
        </a:p>
      </dgm:t>
    </dgm:pt>
    <dgm:pt modelId="{203A7A85-162C-471A-BAD3-84D5D2C740EA}" type="pres">
      <dgm:prSet presAssocID="{AD9B527B-D8A0-4505-B963-3633C313EBBE}" presName="hierChild4" presStyleCnt="0"/>
      <dgm:spPr/>
    </dgm:pt>
    <dgm:pt modelId="{A2933A04-FBFE-4696-8940-DE48E082274C}" type="pres">
      <dgm:prSet presAssocID="{AD9B527B-D8A0-4505-B963-3633C313EBBE}" presName="hierChild5" presStyleCnt="0"/>
      <dgm:spPr/>
    </dgm:pt>
    <dgm:pt modelId="{A3F6E852-DB72-43BA-B657-0E048A2E5891}" type="pres">
      <dgm:prSet presAssocID="{9EFE24B5-D633-484F-BF6F-1165C513A408}" presName="hierChild3" presStyleCnt="0"/>
      <dgm:spPr/>
    </dgm:pt>
  </dgm:ptLst>
  <dgm:cxnLst>
    <dgm:cxn modelId="{B0C96087-FF26-447D-A7E8-2D3BA1A1B0C4}" type="presOf" srcId="{9EFE24B5-D633-484F-BF6F-1165C513A408}" destId="{CAC10B57-80B2-4A43-81DC-6E30B490F1B9}" srcOrd="1" destOrd="0" presId="urn:microsoft.com/office/officeart/2005/8/layout/orgChart1"/>
    <dgm:cxn modelId="{8CDEDF0F-A2E1-41EA-BDA1-BCABBA393523}" type="presOf" srcId="{CE991327-95FE-4F94-AF9C-0638F458E1E2}" destId="{26143027-4839-4B61-9CDE-F85B9E422985}" srcOrd="0" destOrd="0" presId="urn:microsoft.com/office/officeart/2005/8/layout/orgChart1"/>
    <dgm:cxn modelId="{64AEE5AA-86E2-4488-9E65-B00BEB7BC4FC}" type="presOf" srcId="{E69F60CD-100D-4471-9DB4-806200D53C66}" destId="{15D7F517-DF65-419E-8FEB-E6D452259D7D}" srcOrd="0" destOrd="0" presId="urn:microsoft.com/office/officeart/2005/8/layout/orgChart1"/>
    <dgm:cxn modelId="{AAA56B7C-47F4-41BD-BFB1-DCC63BDA2D98}" type="presOf" srcId="{9EFE24B5-D633-484F-BF6F-1165C513A408}" destId="{3AB435CE-F885-446A-BC4B-DA9656774321}" srcOrd="0" destOrd="0" presId="urn:microsoft.com/office/officeart/2005/8/layout/orgChart1"/>
    <dgm:cxn modelId="{56D73042-94CC-4159-9B3D-5A23FA5AA9E9}" type="presOf" srcId="{5D1A4404-9EB7-4BD1-93AE-7CEFA6060C7F}" destId="{AC1A46C8-1AD4-41FE-BA42-145D121C7DE4}" srcOrd="1" destOrd="0" presId="urn:microsoft.com/office/officeart/2005/8/layout/orgChart1"/>
    <dgm:cxn modelId="{B2AF6095-2957-4AD4-99E5-64BA4455E29B}" type="presOf" srcId="{F3D18EE7-3558-4B9E-9832-0C227016A26D}" destId="{E695F52D-A894-4DEA-BA4F-740BE0DD1A11}" srcOrd="0" destOrd="0" presId="urn:microsoft.com/office/officeart/2005/8/layout/orgChart1"/>
    <dgm:cxn modelId="{B4E5C76A-255B-4FF4-AA76-B50F4F6B0E2B}" type="presOf" srcId="{C06547CF-7D28-412E-89E5-3C0F8F4BC2D7}" destId="{DCE49E63-8388-42FD-8882-4D42846C519A}" srcOrd="1" destOrd="0" presId="urn:microsoft.com/office/officeart/2005/8/layout/orgChart1"/>
    <dgm:cxn modelId="{260ED5FF-3F44-4C16-AD16-01313085ED31}" srcId="{9EFE24B5-D633-484F-BF6F-1165C513A408}" destId="{AD9B527B-D8A0-4505-B963-3633C313EBBE}" srcOrd="5" destOrd="0" parTransId="{F3D18EE7-3558-4B9E-9832-0C227016A26D}" sibTransId="{4369D2E4-229A-43C7-98D1-3496788549F3}"/>
    <dgm:cxn modelId="{E3BC5239-83C2-4E90-8260-37A1BEEEE307}" type="presOf" srcId="{C06547CF-7D28-412E-89E5-3C0F8F4BC2D7}" destId="{F57DDF89-5F22-4BE2-B1AC-84F2D8D75AF0}" srcOrd="0" destOrd="0" presId="urn:microsoft.com/office/officeart/2005/8/layout/orgChart1"/>
    <dgm:cxn modelId="{8910150A-32CF-4BEF-951C-292A2AF7D5B3}" srcId="{9EFE24B5-D633-484F-BF6F-1165C513A408}" destId="{E69F60CD-100D-4471-9DB4-806200D53C66}" srcOrd="1" destOrd="0" parTransId="{CE991327-95FE-4F94-AF9C-0638F458E1E2}" sibTransId="{7CAC8088-D0A5-4F7D-B84A-BBCD12814548}"/>
    <dgm:cxn modelId="{2775DBAE-2B8D-4FCF-B82A-2DEC88BABB7D}" type="presOf" srcId="{5D1A4404-9EB7-4BD1-93AE-7CEFA6060C7F}" destId="{4C207E91-5DF0-48F4-AA06-12E932CAB104}" srcOrd="0" destOrd="0" presId="urn:microsoft.com/office/officeart/2005/8/layout/orgChart1"/>
    <dgm:cxn modelId="{6D98A289-3DCA-4A7F-8C99-74ED28BA0010}" type="presOf" srcId="{E69F60CD-100D-4471-9DB4-806200D53C66}" destId="{A40B1095-8BE6-481A-A8B7-8CBAA86A2D65}" srcOrd="1" destOrd="0" presId="urn:microsoft.com/office/officeart/2005/8/layout/orgChart1"/>
    <dgm:cxn modelId="{6644E1F4-5A52-4D05-9163-BF931B44028D}" type="presOf" srcId="{F1AC0D16-DED4-4B70-BA27-F73F80BFC56C}" destId="{884B101B-38C7-45EA-8E74-8C17924388E3}" srcOrd="0" destOrd="0" presId="urn:microsoft.com/office/officeart/2005/8/layout/orgChart1"/>
    <dgm:cxn modelId="{96C798AA-E76A-4C76-9047-DB74465AEE89}" type="presOf" srcId="{EDF5FB53-686A-43D8-82E2-26AC8F6E72E0}" destId="{2BBF02EF-C660-479C-9920-D6508E7A4435}" srcOrd="0" destOrd="0" presId="urn:microsoft.com/office/officeart/2005/8/layout/orgChart1"/>
    <dgm:cxn modelId="{D1D7505A-AC9F-4CB0-B4DF-1314C037348B}" type="presOf" srcId="{AD9B527B-D8A0-4505-B963-3633C313EBBE}" destId="{845B75B8-80B3-4A17-A200-D01ACF77883E}" srcOrd="0" destOrd="0" presId="urn:microsoft.com/office/officeart/2005/8/layout/orgChart1"/>
    <dgm:cxn modelId="{F18778C9-E304-49BA-96F1-A083921EC914}" type="presOf" srcId="{28DE5D09-1C8C-4F38-8C2B-032818BA6A19}" destId="{EEF4519B-F13D-40D9-96E9-1E4E60747AEE}" srcOrd="1" destOrd="0" presId="urn:microsoft.com/office/officeart/2005/8/layout/orgChart1"/>
    <dgm:cxn modelId="{518460A7-E339-4041-A844-587330E6F0F5}" type="presOf" srcId="{B7983F7F-066A-4E3C-BAC7-D70C2D3AC77E}" destId="{8A9564B9-23FA-4230-9157-C2F86183A118}" srcOrd="0" destOrd="0" presId="urn:microsoft.com/office/officeart/2005/8/layout/orgChart1"/>
    <dgm:cxn modelId="{4949C278-579C-43B3-BE75-6C58522CC0AC}" type="presOf" srcId="{BA8C7C72-5697-4E4D-AF33-75E0C4BEE0D1}" destId="{AC56F14A-A187-47BA-9D80-299E38FD6615}" srcOrd="0" destOrd="0" presId="urn:microsoft.com/office/officeart/2005/8/layout/orgChart1"/>
    <dgm:cxn modelId="{4AC57979-E96C-4E18-8D4E-D0980323BE5C}" type="presOf" srcId="{28DE5D09-1C8C-4F38-8C2B-032818BA6A19}" destId="{972CB5CE-AD93-41C0-9E1F-318DCC67BB29}" srcOrd="0" destOrd="0" presId="urn:microsoft.com/office/officeart/2005/8/layout/orgChart1"/>
    <dgm:cxn modelId="{D44DBC2F-B725-434C-848F-E7E462702874}" type="presOf" srcId="{46D05DD8-29B5-4B21-A2BB-B80B6B5A03C0}" destId="{C162E345-96F6-4883-AE1A-C9F2BD46DD57}" srcOrd="0" destOrd="0" presId="urn:microsoft.com/office/officeart/2005/8/layout/orgChart1"/>
    <dgm:cxn modelId="{536B03A7-64D7-4875-BD7A-C9DEAED78CA2}" srcId="{9EFE24B5-D633-484F-BF6F-1165C513A408}" destId="{5D1A4404-9EB7-4BD1-93AE-7CEFA6060C7F}" srcOrd="4" destOrd="0" parTransId="{EDF5FB53-686A-43D8-82E2-26AC8F6E72E0}" sibTransId="{C50BA34E-3D63-4C95-AED8-14E50B1A8987}"/>
    <dgm:cxn modelId="{356DB144-BEC5-48B9-A3DC-9865C2ED7CBA}" type="presOf" srcId="{F1AC0D16-DED4-4B70-BA27-F73F80BFC56C}" destId="{4156AAE5-640E-408E-9E34-55CC7B9D1BCF}" srcOrd="1" destOrd="0" presId="urn:microsoft.com/office/officeart/2005/8/layout/orgChart1"/>
    <dgm:cxn modelId="{1FFA250D-1B52-47F2-BCF8-7F9D786968A7}" srcId="{9EFE24B5-D633-484F-BF6F-1165C513A408}" destId="{C06547CF-7D28-412E-89E5-3C0F8F4BC2D7}" srcOrd="2" destOrd="0" parTransId="{46D05DD8-29B5-4B21-A2BB-B80B6B5A03C0}" sibTransId="{F8DD65DF-969E-462A-82E1-7DEAC4CC01C3}"/>
    <dgm:cxn modelId="{C0CD2D45-509A-4595-98E7-AB23F84C64BD}" srcId="{9EFE24B5-D633-484F-BF6F-1165C513A408}" destId="{28DE5D09-1C8C-4F38-8C2B-032818BA6A19}" srcOrd="3" destOrd="0" parTransId="{DBADC7ED-D278-48A4-8503-F5DB3F7F65B5}" sibTransId="{34F09196-C4D7-41EF-BD9C-7B5C9715A5D5}"/>
    <dgm:cxn modelId="{AD241280-EC8E-4D1A-AC8D-62B1ABCB2F3F}" srcId="{B7983F7F-066A-4E3C-BAC7-D70C2D3AC77E}" destId="{9EFE24B5-D633-484F-BF6F-1165C513A408}" srcOrd="0" destOrd="0" parTransId="{1BD69AD2-E3EF-4139-A5B5-C8A02B64B282}" sibTransId="{16FFE582-0387-4DD2-9572-180DA7637677}"/>
    <dgm:cxn modelId="{5853B6D1-116D-48B4-A37E-71DA37043AE3}" srcId="{9EFE24B5-D633-484F-BF6F-1165C513A408}" destId="{F1AC0D16-DED4-4B70-BA27-F73F80BFC56C}" srcOrd="0" destOrd="0" parTransId="{BA8C7C72-5697-4E4D-AF33-75E0C4BEE0D1}" sibTransId="{EDBD13B1-28E0-4CCD-960E-0BA0BF9BB054}"/>
    <dgm:cxn modelId="{2E4F67ED-F2C2-4CD9-A6C7-4DE75999017E}" type="presOf" srcId="{AD9B527B-D8A0-4505-B963-3633C313EBBE}" destId="{D6AC092F-B36A-4364-AD8D-58908CB8CD77}" srcOrd="1" destOrd="0" presId="urn:microsoft.com/office/officeart/2005/8/layout/orgChart1"/>
    <dgm:cxn modelId="{7D3D5753-8B8E-4F42-A3AB-42074F6FC916}" type="presOf" srcId="{DBADC7ED-D278-48A4-8503-F5DB3F7F65B5}" destId="{75789F4A-BBA9-4EFF-87D7-C66E5AE56C37}" srcOrd="0" destOrd="0" presId="urn:microsoft.com/office/officeart/2005/8/layout/orgChart1"/>
    <dgm:cxn modelId="{1D6F6030-7BEE-424D-B946-A2FE1CF103A1}" type="presParOf" srcId="{8A9564B9-23FA-4230-9157-C2F86183A118}" destId="{C06DE664-595C-4A5E-9013-EAE9DE7C6457}" srcOrd="0" destOrd="0" presId="urn:microsoft.com/office/officeart/2005/8/layout/orgChart1"/>
    <dgm:cxn modelId="{BFEC5F73-651F-4EB4-A8E0-AA82F56E03E6}" type="presParOf" srcId="{C06DE664-595C-4A5E-9013-EAE9DE7C6457}" destId="{CC664BFF-1D66-491B-BBDC-A77DD286A29E}" srcOrd="0" destOrd="0" presId="urn:microsoft.com/office/officeart/2005/8/layout/orgChart1"/>
    <dgm:cxn modelId="{9A1D1C7B-64A4-455D-9A31-AF041489B510}" type="presParOf" srcId="{CC664BFF-1D66-491B-BBDC-A77DD286A29E}" destId="{3AB435CE-F885-446A-BC4B-DA9656774321}" srcOrd="0" destOrd="0" presId="urn:microsoft.com/office/officeart/2005/8/layout/orgChart1"/>
    <dgm:cxn modelId="{E35A88FC-7534-438C-9807-D231D7D2687C}" type="presParOf" srcId="{CC664BFF-1D66-491B-BBDC-A77DD286A29E}" destId="{CAC10B57-80B2-4A43-81DC-6E30B490F1B9}" srcOrd="1" destOrd="0" presId="urn:microsoft.com/office/officeart/2005/8/layout/orgChart1"/>
    <dgm:cxn modelId="{991AA277-F2B4-4C11-BF02-82658FAFC566}" type="presParOf" srcId="{C06DE664-595C-4A5E-9013-EAE9DE7C6457}" destId="{371861DF-AE27-45C3-A3D5-AD12E571B361}" srcOrd="1" destOrd="0" presId="urn:microsoft.com/office/officeart/2005/8/layout/orgChart1"/>
    <dgm:cxn modelId="{56E458F5-9EE7-4DE3-91E3-702B0AF4B428}" type="presParOf" srcId="{371861DF-AE27-45C3-A3D5-AD12E571B361}" destId="{AC56F14A-A187-47BA-9D80-299E38FD6615}" srcOrd="0" destOrd="0" presId="urn:microsoft.com/office/officeart/2005/8/layout/orgChart1"/>
    <dgm:cxn modelId="{875955D1-28DE-49DF-BF1F-CA6DECAD0EC7}" type="presParOf" srcId="{371861DF-AE27-45C3-A3D5-AD12E571B361}" destId="{3B62AFEA-1C2B-4EDE-A2F7-72DFB3890613}" srcOrd="1" destOrd="0" presId="urn:microsoft.com/office/officeart/2005/8/layout/orgChart1"/>
    <dgm:cxn modelId="{07C83AA1-BD7A-4619-A742-3CEF059A722D}" type="presParOf" srcId="{3B62AFEA-1C2B-4EDE-A2F7-72DFB3890613}" destId="{38A38F0D-2408-4A59-90B9-43177F744CD4}" srcOrd="0" destOrd="0" presId="urn:microsoft.com/office/officeart/2005/8/layout/orgChart1"/>
    <dgm:cxn modelId="{2961B2D0-42D8-45D1-9F5D-C8B19A03DFF5}" type="presParOf" srcId="{38A38F0D-2408-4A59-90B9-43177F744CD4}" destId="{884B101B-38C7-45EA-8E74-8C17924388E3}" srcOrd="0" destOrd="0" presId="urn:microsoft.com/office/officeart/2005/8/layout/orgChart1"/>
    <dgm:cxn modelId="{E8B39225-F22E-4F71-9E42-46AFC94D8118}" type="presParOf" srcId="{38A38F0D-2408-4A59-90B9-43177F744CD4}" destId="{4156AAE5-640E-408E-9E34-55CC7B9D1BCF}" srcOrd="1" destOrd="0" presId="urn:microsoft.com/office/officeart/2005/8/layout/orgChart1"/>
    <dgm:cxn modelId="{12F21A57-A411-40F4-897E-D43FC7A41FCB}" type="presParOf" srcId="{3B62AFEA-1C2B-4EDE-A2F7-72DFB3890613}" destId="{A49B10CA-BBBA-4051-BCDC-BB97D1A121FE}" srcOrd="1" destOrd="0" presId="urn:microsoft.com/office/officeart/2005/8/layout/orgChart1"/>
    <dgm:cxn modelId="{0B6A92C1-418E-4034-A379-4EA3AB7AAAA6}" type="presParOf" srcId="{3B62AFEA-1C2B-4EDE-A2F7-72DFB3890613}" destId="{49317C2F-6EC2-4D31-8841-E5994A30CD44}" srcOrd="2" destOrd="0" presId="urn:microsoft.com/office/officeart/2005/8/layout/orgChart1"/>
    <dgm:cxn modelId="{D552CDEF-F163-4F47-8F33-5D61DDC9FF93}" type="presParOf" srcId="{371861DF-AE27-45C3-A3D5-AD12E571B361}" destId="{26143027-4839-4B61-9CDE-F85B9E422985}" srcOrd="2" destOrd="0" presId="urn:microsoft.com/office/officeart/2005/8/layout/orgChart1"/>
    <dgm:cxn modelId="{C83ADCB4-4DB4-4E94-910D-B6CBA5C7EB55}" type="presParOf" srcId="{371861DF-AE27-45C3-A3D5-AD12E571B361}" destId="{ECBCE36D-8677-4FFC-9331-A103E8F72898}" srcOrd="3" destOrd="0" presId="urn:microsoft.com/office/officeart/2005/8/layout/orgChart1"/>
    <dgm:cxn modelId="{B8E69475-D641-4E7B-8AA3-0261C3F76B0A}" type="presParOf" srcId="{ECBCE36D-8677-4FFC-9331-A103E8F72898}" destId="{A974C737-9AD7-4B5F-9AF9-512B23FB51C8}" srcOrd="0" destOrd="0" presId="urn:microsoft.com/office/officeart/2005/8/layout/orgChart1"/>
    <dgm:cxn modelId="{C916A6A6-45F4-4CAC-8985-BFE8E009BB96}" type="presParOf" srcId="{A974C737-9AD7-4B5F-9AF9-512B23FB51C8}" destId="{15D7F517-DF65-419E-8FEB-E6D452259D7D}" srcOrd="0" destOrd="0" presId="urn:microsoft.com/office/officeart/2005/8/layout/orgChart1"/>
    <dgm:cxn modelId="{954B1816-7176-4062-8095-62A421E9B14C}" type="presParOf" srcId="{A974C737-9AD7-4B5F-9AF9-512B23FB51C8}" destId="{A40B1095-8BE6-481A-A8B7-8CBAA86A2D65}" srcOrd="1" destOrd="0" presId="urn:microsoft.com/office/officeart/2005/8/layout/orgChart1"/>
    <dgm:cxn modelId="{AF397D5C-E3B8-4820-AB48-36F4E430A776}" type="presParOf" srcId="{ECBCE36D-8677-4FFC-9331-A103E8F72898}" destId="{496F6D8B-B30D-40D8-87C1-F52C01EDFC5C}" srcOrd="1" destOrd="0" presId="urn:microsoft.com/office/officeart/2005/8/layout/orgChart1"/>
    <dgm:cxn modelId="{D0BC2E31-2EFF-469A-A7D7-8938C09189DD}" type="presParOf" srcId="{ECBCE36D-8677-4FFC-9331-A103E8F72898}" destId="{1B561377-71C0-4F34-8E44-5A61854E7DE2}" srcOrd="2" destOrd="0" presId="urn:microsoft.com/office/officeart/2005/8/layout/orgChart1"/>
    <dgm:cxn modelId="{FE4FA2A6-4AF9-479D-9528-230D090D4A63}" type="presParOf" srcId="{371861DF-AE27-45C3-A3D5-AD12E571B361}" destId="{C162E345-96F6-4883-AE1A-C9F2BD46DD57}" srcOrd="4" destOrd="0" presId="urn:microsoft.com/office/officeart/2005/8/layout/orgChart1"/>
    <dgm:cxn modelId="{52DC76F6-FA8D-4CBB-8DEA-C879789C227C}" type="presParOf" srcId="{371861DF-AE27-45C3-A3D5-AD12E571B361}" destId="{0EDD7098-42D5-4C00-AC95-02CAF338DE6B}" srcOrd="5" destOrd="0" presId="urn:microsoft.com/office/officeart/2005/8/layout/orgChart1"/>
    <dgm:cxn modelId="{720509F4-D9DF-4F69-A532-3FB81502A762}" type="presParOf" srcId="{0EDD7098-42D5-4C00-AC95-02CAF338DE6B}" destId="{FD5EEDF2-5D6B-4634-BECD-277F64A4F320}" srcOrd="0" destOrd="0" presId="urn:microsoft.com/office/officeart/2005/8/layout/orgChart1"/>
    <dgm:cxn modelId="{BEE22A8B-A9BE-4EE6-BB97-1E78BB534191}" type="presParOf" srcId="{FD5EEDF2-5D6B-4634-BECD-277F64A4F320}" destId="{F57DDF89-5F22-4BE2-B1AC-84F2D8D75AF0}" srcOrd="0" destOrd="0" presId="urn:microsoft.com/office/officeart/2005/8/layout/orgChart1"/>
    <dgm:cxn modelId="{00EDF8E0-D21A-46B9-846F-EAFE3B9C42F2}" type="presParOf" srcId="{FD5EEDF2-5D6B-4634-BECD-277F64A4F320}" destId="{DCE49E63-8388-42FD-8882-4D42846C519A}" srcOrd="1" destOrd="0" presId="urn:microsoft.com/office/officeart/2005/8/layout/orgChart1"/>
    <dgm:cxn modelId="{B4FB221D-F1A0-49DD-B95A-158E48679465}" type="presParOf" srcId="{0EDD7098-42D5-4C00-AC95-02CAF338DE6B}" destId="{C6F307E4-B6F1-4663-BF99-E89042D93542}" srcOrd="1" destOrd="0" presId="urn:microsoft.com/office/officeart/2005/8/layout/orgChart1"/>
    <dgm:cxn modelId="{38C04B98-42B2-4868-954E-0F6DE2D1B216}" type="presParOf" srcId="{0EDD7098-42D5-4C00-AC95-02CAF338DE6B}" destId="{61BC8A15-03C6-4DFD-9921-8B077B3E090B}" srcOrd="2" destOrd="0" presId="urn:microsoft.com/office/officeart/2005/8/layout/orgChart1"/>
    <dgm:cxn modelId="{14C2A835-4CC3-4583-A86D-9B77C943EEDD}" type="presParOf" srcId="{371861DF-AE27-45C3-A3D5-AD12E571B361}" destId="{75789F4A-BBA9-4EFF-87D7-C66E5AE56C37}" srcOrd="6" destOrd="0" presId="urn:microsoft.com/office/officeart/2005/8/layout/orgChart1"/>
    <dgm:cxn modelId="{B917804F-7CAC-40B4-B1BB-070CEC135854}" type="presParOf" srcId="{371861DF-AE27-45C3-A3D5-AD12E571B361}" destId="{4B9DC48C-6B1E-40D8-BFDA-45F4EFB17010}" srcOrd="7" destOrd="0" presId="urn:microsoft.com/office/officeart/2005/8/layout/orgChart1"/>
    <dgm:cxn modelId="{78740A84-A112-4228-A784-72ACEBB1B02E}" type="presParOf" srcId="{4B9DC48C-6B1E-40D8-BFDA-45F4EFB17010}" destId="{4C99A4E6-D73A-4065-B881-660240BB13B3}" srcOrd="0" destOrd="0" presId="urn:microsoft.com/office/officeart/2005/8/layout/orgChart1"/>
    <dgm:cxn modelId="{252D8AF7-E7A1-463A-AFDC-C959EC98EA6B}" type="presParOf" srcId="{4C99A4E6-D73A-4065-B881-660240BB13B3}" destId="{972CB5CE-AD93-41C0-9E1F-318DCC67BB29}" srcOrd="0" destOrd="0" presId="urn:microsoft.com/office/officeart/2005/8/layout/orgChart1"/>
    <dgm:cxn modelId="{DB227FC5-57A0-441F-9255-6D45E51B3C38}" type="presParOf" srcId="{4C99A4E6-D73A-4065-B881-660240BB13B3}" destId="{EEF4519B-F13D-40D9-96E9-1E4E60747AEE}" srcOrd="1" destOrd="0" presId="urn:microsoft.com/office/officeart/2005/8/layout/orgChart1"/>
    <dgm:cxn modelId="{D2DB5536-4459-474C-AAFC-947210E0C557}" type="presParOf" srcId="{4B9DC48C-6B1E-40D8-BFDA-45F4EFB17010}" destId="{C8D23204-6E2C-4E6A-83B2-3118AB713800}" srcOrd="1" destOrd="0" presId="urn:microsoft.com/office/officeart/2005/8/layout/orgChart1"/>
    <dgm:cxn modelId="{47BC1A08-4991-4DB6-95D2-B9E9A2E63121}" type="presParOf" srcId="{4B9DC48C-6B1E-40D8-BFDA-45F4EFB17010}" destId="{E8E743F3-EF31-4A8C-97A5-56D627F57035}" srcOrd="2" destOrd="0" presId="urn:microsoft.com/office/officeart/2005/8/layout/orgChart1"/>
    <dgm:cxn modelId="{0B592E60-8A29-4322-8500-2241DB5FE343}" type="presParOf" srcId="{371861DF-AE27-45C3-A3D5-AD12E571B361}" destId="{2BBF02EF-C660-479C-9920-D6508E7A4435}" srcOrd="8" destOrd="0" presId="urn:microsoft.com/office/officeart/2005/8/layout/orgChart1"/>
    <dgm:cxn modelId="{4D3B1628-B290-453F-8E0F-EE64DD0D4522}" type="presParOf" srcId="{371861DF-AE27-45C3-A3D5-AD12E571B361}" destId="{77C2A4C4-83B0-432C-867C-8DBB26EB6364}" srcOrd="9" destOrd="0" presId="urn:microsoft.com/office/officeart/2005/8/layout/orgChart1"/>
    <dgm:cxn modelId="{357679D0-6404-467F-9208-5C9C4114FC17}" type="presParOf" srcId="{77C2A4C4-83B0-432C-867C-8DBB26EB6364}" destId="{853D2645-EB18-436D-908E-55D1AA89E298}" srcOrd="0" destOrd="0" presId="urn:microsoft.com/office/officeart/2005/8/layout/orgChart1"/>
    <dgm:cxn modelId="{82007B71-72CB-4054-A4FD-E859194D0528}" type="presParOf" srcId="{853D2645-EB18-436D-908E-55D1AA89E298}" destId="{4C207E91-5DF0-48F4-AA06-12E932CAB104}" srcOrd="0" destOrd="0" presId="urn:microsoft.com/office/officeart/2005/8/layout/orgChart1"/>
    <dgm:cxn modelId="{DCC1F677-3736-481A-941F-9E886E89BF0B}" type="presParOf" srcId="{853D2645-EB18-436D-908E-55D1AA89E298}" destId="{AC1A46C8-1AD4-41FE-BA42-145D121C7DE4}" srcOrd="1" destOrd="0" presId="urn:microsoft.com/office/officeart/2005/8/layout/orgChart1"/>
    <dgm:cxn modelId="{B59418CB-3B58-42D2-A01A-8B8F8EC71FE5}" type="presParOf" srcId="{77C2A4C4-83B0-432C-867C-8DBB26EB6364}" destId="{1E4E370C-1EE2-42F5-93DE-13BFC8C4C743}" srcOrd="1" destOrd="0" presId="urn:microsoft.com/office/officeart/2005/8/layout/orgChart1"/>
    <dgm:cxn modelId="{A51FD445-EDF3-4A9C-9579-F51B0237E0B8}" type="presParOf" srcId="{77C2A4C4-83B0-432C-867C-8DBB26EB6364}" destId="{E23FF156-29A6-47C4-9EC1-98458DA02855}" srcOrd="2" destOrd="0" presId="urn:microsoft.com/office/officeart/2005/8/layout/orgChart1"/>
    <dgm:cxn modelId="{46660F06-BB0B-4469-B93B-BF5A070EC287}" type="presParOf" srcId="{371861DF-AE27-45C3-A3D5-AD12E571B361}" destId="{E695F52D-A894-4DEA-BA4F-740BE0DD1A11}" srcOrd="10" destOrd="0" presId="urn:microsoft.com/office/officeart/2005/8/layout/orgChart1"/>
    <dgm:cxn modelId="{3355A2D3-8E63-4E95-BF56-5E5B5093DF0D}" type="presParOf" srcId="{371861DF-AE27-45C3-A3D5-AD12E571B361}" destId="{556B4EFA-B8BD-45B2-A571-F6C9182A6F78}" srcOrd="11" destOrd="0" presId="urn:microsoft.com/office/officeart/2005/8/layout/orgChart1"/>
    <dgm:cxn modelId="{52060D54-F30B-409A-A81F-76DDBFC51475}" type="presParOf" srcId="{556B4EFA-B8BD-45B2-A571-F6C9182A6F78}" destId="{CFADC293-78AF-4AB9-8224-AC3052610ED3}" srcOrd="0" destOrd="0" presId="urn:microsoft.com/office/officeart/2005/8/layout/orgChart1"/>
    <dgm:cxn modelId="{F24D70E8-6D0C-4479-847B-6601D89E7987}" type="presParOf" srcId="{CFADC293-78AF-4AB9-8224-AC3052610ED3}" destId="{845B75B8-80B3-4A17-A200-D01ACF77883E}" srcOrd="0" destOrd="0" presId="urn:microsoft.com/office/officeart/2005/8/layout/orgChart1"/>
    <dgm:cxn modelId="{7E4D9015-E20C-48A4-B448-6B09C7EDA0E4}" type="presParOf" srcId="{CFADC293-78AF-4AB9-8224-AC3052610ED3}" destId="{D6AC092F-B36A-4364-AD8D-58908CB8CD77}" srcOrd="1" destOrd="0" presId="urn:microsoft.com/office/officeart/2005/8/layout/orgChart1"/>
    <dgm:cxn modelId="{6177C067-9AB2-432F-B4C6-A66FD2B96E89}" type="presParOf" srcId="{556B4EFA-B8BD-45B2-A571-F6C9182A6F78}" destId="{203A7A85-162C-471A-BAD3-84D5D2C740EA}" srcOrd="1" destOrd="0" presId="urn:microsoft.com/office/officeart/2005/8/layout/orgChart1"/>
    <dgm:cxn modelId="{18B2CAE8-CC3C-498B-9429-C6F9E3288AB9}" type="presParOf" srcId="{556B4EFA-B8BD-45B2-A571-F6C9182A6F78}" destId="{A2933A04-FBFE-4696-8940-DE48E082274C}" srcOrd="2" destOrd="0" presId="urn:microsoft.com/office/officeart/2005/8/layout/orgChart1"/>
    <dgm:cxn modelId="{80A18240-6226-462F-914E-CFAD0DF5D8D0}" type="presParOf" srcId="{C06DE664-595C-4A5E-9013-EAE9DE7C6457}" destId="{A3F6E852-DB72-43BA-B657-0E048A2E58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983F7F-066A-4E3C-BAC7-D70C2D3AC77E}" type="doc">
      <dgm:prSet loTypeId="urn:microsoft.com/office/officeart/2005/8/layout/orgChart1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9EFE24B5-D633-484F-BF6F-1165C513A408}">
      <dgm:prSet phldrT="[Text]" custT="1"/>
      <dgm:spPr>
        <a:solidFill>
          <a:srgbClr val="006600"/>
        </a:solidFill>
      </dgm:spPr>
      <dgm:t>
        <a:bodyPr/>
        <a:lstStyle/>
        <a:p>
          <a:r>
            <a:rPr lang="ka-GE" sz="24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gm:t>
    </dgm:pt>
    <dgm:pt modelId="{1BD69AD2-E3EF-4139-A5B5-C8A02B64B282}" type="parTrans" cxnId="{AD241280-EC8E-4D1A-AC8D-62B1ABCB2F3F}">
      <dgm:prSet/>
      <dgm:spPr/>
      <dgm:t>
        <a:bodyPr/>
        <a:lstStyle/>
        <a:p>
          <a:endParaRPr lang="en-US"/>
        </a:p>
      </dgm:t>
    </dgm:pt>
    <dgm:pt modelId="{16FFE582-0387-4DD2-9572-180DA7637677}" type="sibTrans" cxnId="{AD241280-EC8E-4D1A-AC8D-62B1ABCB2F3F}">
      <dgm:prSet/>
      <dgm:spPr/>
      <dgm:t>
        <a:bodyPr/>
        <a:lstStyle/>
        <a:p>
          <a:endParaRPr lang="en-US"/>
        </a:p>
      </dgm:t>
    </dgm:pt>
    <dgm:pt modelId="{F1AC0D16-DED4-4B70-BA27-F73F80BFC56C}">
      <dgm:prSet phldrT="[Text]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BA8C7C72-5697-4E4D-AF33-75E0C4BEE0D1}" type="parTrans" cxnId="{5853B6D1-116D-48B4-A37E-71DA37043AE3}">
      <dgm:prSet/>
      <dgm:spPr/>
      <dgm:t>
        <a:bodyPr/>
        <a:lstStyle/>
        <a:p>
          <a:endParaRPr lang="en-US"/>
        </a:p>
      </dgm:t>
    </dgm:pt>
    <dgm:pt modelId="{EDBD13B1-28E0-4CCD-960E-0BA0BF9BB054}" type="sibTrans" cxnId="{5853B6D1-116D-48B4-A37E-71DA37043AE3}">
      <dgm:prSet/>
      <dgm:spPr/>
      <dgm:t>
        <a:bodyPr/>
        <a:lstStyle/>
        <a:p>
          <a:endParaRPr lang="en-US"/>
        </a:p>
      </dgm:t>
    </dgm:pt>
    <dgm:pt modelId="{E69F60CD-100D-4471-9DB4-806200D53C66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5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CE991327-95FE-4F94-AF9C-0638F458E1E2}" type="parTrans" cxnId="{8910150A-32CF-4BEF-951C-292A2AF7D5B3}">
      <dgm:prSet/>
      <dgm:spPr/>
      <dgm:t>
        <a:bodyPr/>
        <a:lstStyle/>
        <a:p>
          <a:endParaRPr lang="en-US"/>
        </a:p>
      </dgm:t>
    </dgm:pt>
    <dgm:pt modelId="{7CAC8088-D0A5-4F7D-B84A-BBCD12814548}" type="sibTrans" cxnId="{8910150A-32CF-4BEF-951C-292A2AF7D5B3}">
      <dgm:prSet/>
      <dgm:spPr/>
      <dgm:t>
        <a:bodyPr/>
        <a:lstStyle/>
        <a:p>
          <a:endParaRPr lang="en-US"/>
        </a:p>
      </dgm:t>
    </dgm:pt>
    <dgm:pt modelId="{C06547CF-7D28-412E-89E5-3C0F8F4BC2D7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46D05DD8-29B5-4B21-A2BB-B80B6B5A03C0}" type="parTrans" cxnId="{1FFA250D-1B52-47F2-BCF8-7F9D786968A7}">
      <dgm:prSet/>
      <dgm:spPr/>
      <dgm:t>
        <a:bodyPr/>
        <a:lstStyle/>
        <a:p>
          <a:endParaRPr lang="en-US"/>
        </a:p>
      </dgm:t>
    </dgm:pt>
    <dgm:pt modelId="{F8DD65DF-969E-462A-82E1-7DEAC4CC01C3}" type="sibTrans" cxnId="{1FFA250D-1B52-47F2-BCF8-7F9D786968A7}">
      <dgm:prSet/>
      <dgm:spPr/>
      <dgm:t>
        <a:bodyPr/>
        <a:lstStyle/>
        <a:p>
          <a:endParaRPr lang="en-US"/>
        </a:p>
      </dgm:t>
    </dgm:pt>
    <dgm:pt modelId="{28DE5D09-1C8C-4F38-8C2B-032818BA6A19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DBADC7ED-D278-48A4-8503-F5DB3F7F65B5}" type="parTrans" cxnId="{C0CD2D45-509A-4595-98E7-AB23F84C64BD}">
      <dgm:prSet/>
      <dgm:spPr/>
      <dgm:t>
        <a:bodyPr/>
        <a:lstStyle/>
        <a:p>
          <a:endParaRPr lang="en-US"/>
        </a:p>
      </dgm:t>
    </dgm:pt>
    <dgm:pt modelId="{34F09196-C4D7-41EF-BD9C-7B5C9715A5D5}" type="sibTrans" cxnId="{C0CD2D45-509A-4595-98E7-AB23F84C64BD}">
      <dgm:prSet/>
      <dgm:spPr/>
      <dgm:t>
        <a:bodyPr/>
        <a:lstStyle/>
        <a:p>
          <a:endParaRPr lang="en-US"/>
        </a:p>
      </dgm:t>
    </dgm:pt>
    <dgm:pt modelId="{5D1A4404-9EB7-4BD1-93AE-7CEFA6060C7F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EDF5FB53-686A-43D8-82E2-26AC8F6E72E0}" type="parTrans" cxnId="{536B03A7-64D7-4875-BD7A-C9DEAED78CA2}">
      <dgm:prSet/>
      <dgm:spPr/>
      <dgm:t>
        <a:bodyPr/>
        <a:lstStyle/>
        <a:p>
          <a:endParaRPr lang="en-US"/>
        </a:p>
      </dgm:t>
    </dgm:pt>
    <dgm:pt modelId="{C50BA34E-3D63-4C95-AED8-14E50B1A8987}" type="sibTrans" cxnId="{536B03A7-64D7-4875-BD7A-C9DEAED78CA2}">
      <dgm:prSet/>
      <dgm:spPr/>
      <dgm:t>
        <a:bodyPr/>
        <a:lstStyle/>
        <a:p>
          <a:endParaRPr lang="en-US"/>
        </a:p>
      </dgm:t>
    </dgm:pt>
    <dgm:pt modelId="{AD9B527B-D8A0-4505-B963-3633C313EBBE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F3D18EE7-3558-4B9E-9832-0C227016A26D}" type="parTrans" cxnId="{260ED5FF-3F44-4C16-AD16-01313085ED31}">
      <dgm:prSet/>
      <dgm:spPr/>
      <dgm:t>
        <a:bodyPr/>
        <a:lstStyle/>
        <a:p>
          <a:endParaRPr lang="en-US"/>
        </a:p>
      </dgm:t>
    </dgm:pt>
    <dgm:pt modelId="{4369D2E4-229A-43C7-98D1-3496788549F3}" type="sibTrans" cxnId="{260ED5FF-3F44-4C16-AD16-01313085ED31}">
      <dgm:prSet/>
      <dgm:spPr/>
      <dgm:t>
        <a:bodyPr/>
        <a:lstStyle/>
        <a:p>
          <a:endParaRPr lang="en-US"/>
        </a:p>
      </dgm:t>
    </dgm:pt>
    <dgm:pt modelId="{8A9564B9-23FA-4230-9157-C2F86183A118}" type="pres">
      <dgm:prSet presAssocID="{B7983F7F-066A-4E3C-BAC7-D70C2D3AC7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06DE664-595C-4A5E-9013-EAE9DE7C6457}" type="pres">
      <dgm:prSet presAssocID="{9EFE24B5-D633-484F-BF6F-1165C513A408}" presName="hierRoot1" presStyleCnt="0">
        <dgm:presLayoutVars>
          <dgm:hierBranch val="init"/>
        </dgm:presLayoutVars>
      </dgm:prSet>
      <dgm:spPr/>
    </dgm:pt>
    <dgm:pt modelId="{CC664BFF-1D66-491B-BBDC-A77DD286A29E}" type="pres">
      <dgm:prSet presAssocID="{9EFE24B5-D633-484F-BF6F-1165C513A408}" presName="rootComposite1" presStyleCnt="0"/>
      <dgm:spPr/>
    </dgm:pt>
    <dgm:pt modelId="{3AB435CE-F885-446A-BC4B-DA9656774321}" type="pres">
      <dgm:prSet presAssocID="{9EFE24B5-D633-484F-BF6F-1165C513A408}" presName="rootText1" presStyleLbl="node0" presStyleIdx="0" presStyleCnt="1" custScaleX="148515" custScaleY="1136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C10B57-80B2-4A43-81DC-6E30B490F1B9}" type="pres">
      <dgm:prSet presAssocID="{9EFE24B5-D633-484F-BF6F-1165C513A40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71861DF-AE27-45C3-A3D5-AD12E571B361}" type="pres">
      <dgm:prSet presAssocID="{9EFE24B5-D633-484F-BF6F-1165C513A408}" presName="hierChild2" presStyleCnt="0"/>
      <dgm:spPr/>
    </dgm:pt>
    <dgm:pt modelId="{AC56F14A-A187-47BA-9D80-299E38FD6615}" type="pres">
      <dgm:prSet presAssocID="{BA8C7C72-5697-4E4D-AF33-75E0C4BEE0D1}" presName="Name37" presStyleLbl="parChTrans1D2" presStyleIdx="0" presStyleCnt="6"/>
      <dgm:spPr/>
      <dgm:t>
        <a:bodyPr/>
        <a:lstStyle/>
        <a:p>
          <a:endParaRPr lang="en-US"/>
        </a:p>
      </dgm:t>
    </dgm:pt>
    <dgm:pt modelId="{3B62AFEA-1C2B-4EDE-A2F7-72DFB3890613}" type="pres">
      <dgm:prSet presAssocID="{F1AC0D16-DED4-4B70-BA27-F73F80BFC56C}" presName="hierRoot2" presStyleCnt="0">
        <dgm:presLayoutVars>
          <dgm:hierBranch val="init"/>
        </dgm:presLayoutVars>
      </dgm:prSet>
      <dgm:spPr/>
    </dgm:pt>
    <dgm:pt modelId="{38A38F0D-2408-4A59-90B9-43177F744CD4}" type="pres">
      <dgm:prSet presAssocID="{F1AC0D16-DED4-4B70-BA27-F73F80BFC56C}" presName="rootComposite" presStyleCnt="0"/>
      <dgm:spPr/>
    </dgm:pt>
    <dgm:pt modelId="{884B101B-38C7-45EA-8E74-8C17924388E3}" type="pres">
      <dgm:prSet presAssocID="{F1AC0D16-DED4-4B70-BA27-F73F80BFC56C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56AAE5-640E-408E-9E34-55CC7B9D1BCF}" type="pres">
      <dgm:prSet presAssocID="{F1AC0D16-DED4-4B70-BA27-F73F80BFC56C}" presName="rootConnector" presStyleLbl="node2" presStyleIdx="0" presStyleCnt="6"/>
      <dgm:spPr/>
      <dgm:t>
        <a:bodyPr/>
        <a:lstStyle/>
        <a:p>
          <a:endParaRPr lang="en-US"/>
        </a:p>
      </dgm:t>
    </dgm:pt>
    <dgm:pt modelId="{A49B10CA-BBBA-4051-BCDC-BB97D1A121FE}" type="pres">
      <dgm:prSet presAssocID="{F1AC0D16-DED4-4B70-BA27-F73F80BFC56C}" presName="hierChild4" presStyleCnt="0"/>
      <dgm:spPr/>
    </dgm:pt>
    <dgm:pt modelId="{49317C2F-6EC2-4D31-8841-E5994A30CD44}" type="pres">
      <dgm:prSet presAssocID="{F1AC0D16-DED4-4B70-BA27-F73F80BFC56C}" presName="hierChild5" presStyleCnt="0"/>
      <dgm:spPr/>
    </dgm:pt>
    <dgm:pt modelId="{26143027-4839-4B61-9CDE-F85B9E422985}" type="pres">
      <dgm:prSet presAssocID="{CE991327-95FE-4F94-AF9C-0638F458E1E2}" presName="Name37" presStyleLbl="parChTrans1D2" presStyleIdx="1" presStyleCnt="6"/>
      <dgm:spPr/>
      <dgm:t>
        <a:bodyPr/>
        <a:lstStyle/>
        <a:p>
          <a:endParaRPr lang="en-US"/>
        </a:p>
      </dgm:t>
    </dgm:pt>
    <dgm:pt modelId="{ECBCE36D-8677-4FFC-9331-A103E8F72898}" type="pres">
      <dgm:prSet presAssocID="{E69F60CD-100D-4471-9DB4-806200D53C66}" presName="hierRoot2" presStyleCnt="0">
        <dgm:presLayoutVars>
          <dgm:hierBranch val="init"/>
        </dgm:presLayoutVars>
      </dgm:prSet>
      <dgm:spPr/>
    </dgm:pt>
    <dgm:pt modelId="{A974C737-9AD7-4B5F-9AF9-512B23FB51C8}" type="pres">
      <dgm:prSet presAssocID="{E69F60CD-100D-4471-9DB4-806200D53C66}" presName="rootComposite" presStyleCnt="0"/>
      <dgm:spPr/>
    </dgm:pt>
    <dgm:pt modelId="{15D7F517-DF65-419E-8FEB-E6D452259D7D}" type="pres">
      <dgm:prSet presAssocID="{E69F60CD-100D-4471-9DB4-806200D53C66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0B1095-8BE6-481A-A8B7-8CBAA86A2D65}" type="pres">
      <dgm:prSet presAssocID="{E69F60CD-100D-4471-9DB4-806200D53C66}" presName="rootConnector" presStyleLbl="node2" presStyleIdx="1" presStyleCnt="6"/>
      <dgm:spPr/>
      <dgm:t>
        <a:bodyPr/>
        <a:lstStyle/>
        <a:p>
          <a:endParaRPr lang="en-US"/>
        </a:p>
      </dgm:t>
    </dgm:pt>
    <dgm:pt modelId="{496F6D8B-B30D-40D8-87C1-F52C01EDFC5C}" type="pres">
      <dgm:prSet presAssocID="{E69F60CD-100D-4471-9DB4-806200D53C66}" presName="hierChild4" presStyleCnt="0"/>
      <dgm:spPr/>
    </dgm:pt>
    <dgm:pt modelId="{1B561377-71C0-4F34-8E44-5A61854E7DE2}" type="pres">
      <dgm:prSet presAssocID="{E69F60CD-100D-4471-9DB4-806200D53C66}" presName="hierChild5" presStyleCnt="0"/>
      <dgm:spPr/>
    </dgm:pt>
    <dgm:pt modelId="{C162E345-96F6-4883-AE1A-C9F2BD46DD57}" type="pres">
      <dgm:prSet presAssocID="{46D05DD8-29B5-4B21-A2BB-B80B6B5A03C0}" presName="Name37" presStyleLbl="parChTrans1D2" presStyleIdx="2" presStyleCnt="6"/>
      <dgm:spPr/>
      <dgm:t>
        <a:bodyPr/>
        <a:lstStyle/>
        <a:p>
          <a:endParaRPr lang="en-US"/>
        </a:p>
      </dgm:t>
    </dgm:pt>
    <dgm:pt modelId="{0EDD7098-42D5-4C00-AC95-02CAF338DE6B}" type="pres">
      <dgm:prSet presAssocID="{C06547CF-7D28-412E-89E5-3C0F8F4BC2D7}" presName="hierRoot2" presStyleCnt="0">
        <dgm:presLayoutVars>
          <dgm:hierBranch val="init"/>
        </dgm:presLayoutVars>
      </dgm:prSet>
      <dgm:spPr/>
    </dgm:pt>
    <dgm:pt modelId="{FD5EEDF2-5D6B-4634-BECD-277F64A4F320}" type="pres">
      <dgm:prSet presAssocID="{C06547CF-7D28-412E-89E5-3C0F8F4BC2D7}" presName="rootComposite" presStyleCnt="0"/>
      <dgm:spPr/>
    </dgm:pt>
    <dgm:pt modelId="{F57DDF89-5F22-4BE2-B1AC-84F2D8D75AF0}" type="pres">
      <dgm:prSet presAssocID="{C06547CF-7D28-412E-89E5-3C0F8F4BC2D7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E49E63-8388-42FD-8882-4D42846C519A}" type="pres">
      <dgm:prSet presAssocID="{C06547CF-7D28-412E-89E5-3C0F8F4BC2D7}" presName="rootConnector" presStyleLbl="node2" presStyleIdx="2" presStyleCnt="6"/>
      <dgm:spPr/>
      <dgm:t>
        <a:bodyPr/>
        <a:lstStyle/>
        <a:p>
          <a:endParaRPr lang="en-US"/>
        </a:p>
      </dgm:t>
    </dgm:pt>
    <dgm:pt modelId="{C6F307E4-B6F1-4663-BF99-E89042D93542}" type="pres">
      <dgm:prSet presAssocID="{C06547CF-7D28-412E-89E5-3C0F8F4BC2D7}" presName="hierChild4" presStyleCnt="0"/>
      <dgm:spPr/>
    </dgm:pt>
    <dgm:pt modelId="{61BC8A15-03C6-4DFD-9921-8B077B3E090B}" type="pres">
      <dgm:prSet presAssocID="{C06547CF-7D28-412E-89E5-3C0F8F4BC2D7}" presName="hierChild5" presStyleCnt="0"/>
      <dgm:spPr/>
    </dgm:pt>
    <dgm:pt modelId="{75789F4A-BBA9-4EFF-87D7-C66E5AE56C37}" type="pres">
      <dgm:prSet presAssocID="{DBADC7ED-D278-48A4-8503-F5DB3F7F65B5}" presName="Name37" presStyleLbl="parChTrans1D2" presStyleIdx="3" presStyleCnt="6"/>
      <dgm:spPr/>
      <dgm:t>
        <a:bodyPr/>
        <a:lstStyle/>
        <a:p>
          <a:endParaRPr lang="en-US"/>
        </a:p>
      </dgm:t>
    </dgm:pt>
    <dgm:pt modelId="{4B9DC48C-6B1E-40D8-BFDA-45F4EFB17010}" type="pres">
      <dgm:prSet presAssocID="{28DE5D09-1C8C-4F38-8C2B-032818BA6A19}" presName="hierRoot2" presStyleCnt="0">
        <dgm:presLayoutVars>
          <dgm:hierBranch val="init"/>
        </dgm:presLayoutVars>
      </dgm:prSet>
      <dgm:spPr/>
    </dgm:pt>
    <dgm:pt modelId="{4C99A4E6-D73A-4065-B881-660240BB13B3}" type="pres">
      <dgm:prSet presAssocID="{28DE5D09-1C8C-4F38-8C2B-032818BA6A19}" presName="rootComposite" presStyleCnt="0"/>
      <dgm:spPr/>
    </dgm:pt>
    <dgm:pt modelId="{972CB5CE-AD93-41C0-9E1F-318DCC67BB29}" type="pres">
      <dgm:prSet presAssocID="{28DE5D09-1C8C-4F38-8C2B-032818BA6A19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F4519B-F13D-40D9-96E9-1E4E60747AEE}" type="pres">
      <dgm:prSet presAssocID="{28DE5D09-1C8C-4F38-8C2B-032818BA6A19}" presName="rootConnector" presStyleLbl="node2" presStyleIdx="3" presStyleCnt="6"/>
      <dgm:spPr/>
      <dgm:t>
        <a:bodyPr/>
        <a:lstStyle/>
        <a:p>
          <a:endParaRPr lang="en-US"/>
        </a:p>
      </dgm:t>
    </dgm:pt>
    <dgm:pt modelId="{C8D23204-6E2C-4E6A-83B2-3118AB713800}" type="pres">
      <dgm:prSet presAssocID="{28DE5D09-1C8C-4F38-8C2B-032818BA6A19}" presName="hierChild4" presStyleCnt="0"/>
      <dgm:spPr/>
    </dgm:pt>
    <dgm:pt modelId="{E8E743F3-EF31-4A8C-97A5-56D627F57035}" type="pres">
      <dgm:prSet presAssocID="{28DE5D09-1C8C-4F38-8C2B-032818BA6A19}" presName="hierChild5" presStyleCnt="0"/>
      <dgm:spPr/>
    </dgm:pt>
    <dgm:pt modelId="{2BBF02EF-C660-479C-9920-D6508E7A4435}" type="pres">
      <dgm:prSet presAssocID="{EDF5FB53-686A-43D8-82E2-26AC8F6E72E0}" presName="Name37" presStyleLbl="parChTrans1D2" presStyleIdx="4" presStyleCnt="6"/>
      <dgm:spPr/>
      <dgm:t>
        <a:bodyPr/>
        <a:lstStyle/>
        <a:p>
          <a:endParaRPr lang="en-US"/>
        </a:p>
      </dgm:t>
    </dgm:pt>
    <dgm:pt modelId="{77C2A4C4-83B0-432C-867C-8DBB26EB6364}" type="pres">
      <dgm:prSet presAssocID="{5D1A4404-9EB7-4BD1-93AE-7CEFA6060C7F}" presName="hierRoot2" presStyleCnt="0">
        <dgm:presLayoutVars>
          <dgm:hierBranch val="init"/>
        </dgm:presLayoutVars>
      </dgm:prSet>
      <dgm:spPr/>
    </dgm:pt>
    <dgm:pt modelId="{853D2645-EB18-436D-908E-55D1AA89E298}" type="pres">
      <dgm:prSet presAssocID="{5D1A4404-9EB7-4BD1-93AE-7CEFA6060C7F}" presName="rootComposite" presStyleCnt="0"/>
      <dgm:spPr/>
    </dgm:pt>
    <dgm:pt modelId="{4C207E91-5DF0-48F4-AA06-12E932CAB104}" type="pres">
      <dgm:prSet presAssocID="{5D1A4404-9EB7-4BD1-93AE-7CEFA6060C7F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1A46C8-1AD4-41FE-BA42-145D121C7DE4}" type="pres">
      <dgm:prSet presAssocID="{5D1A4404-9EB7-4BD1-93AE-7CEFA6060C7F}" presName="rootConnector" presStyleLbl="node2" presStyleIdx="4" presStyleCnt="6"/>
      <dgm:spPr/>
      <dgm:t>
        <a:bodyPr/>
        <a:lstStyle/>
        <a:p>
          <a:endParaRPr lang="en-US"/>
        </a:p>
      </dgm:t>
    </dgm:pt>
    <dgm:pt modelId="{1E4E370C-1EE2-42F5-93DE-13BFC8C4C743}" type="pres">
      <dgm:prSet presAssocID="{5D1A4404-9EB7-4BD1-93AE-7CEFA6060C7F}" presName="hierChild4" presStyleCnt="0"/>
      <dgm:spPr/>
    </dgm:pt>
    <dgm:pt modelId="{E23FF156-29A6-47C4-9EC1-98458DA02855}" type="pres">
      <dgm:prSet presAssocID="{5D1A4404-9EB7-4BD1-93AE-7CEFA6060C7F}" presName="hierChild5" presStyleCnt="0"/>
      <dgm:spPr/>
    </dgm:pt>
    <dgm:pt modelId="{E695F52D-A894-4DEA-BA4F-740BE0DD1A11}" type="pres">
      <dgm:prSet presAssocID="{F3D18EE7-3558-4B9E-9832-0C227016A26D}" presName="Name37" presStyleLbl="parChTrans1D2" presStyleIdx="5" presStyleCnt="6"/>
      <dgm:spPr/>
      <dgm:t>
        <a:bodyPr/>
        <a:lstStyle/>
        <a:p>
          <a:endParaRPr lang="en-US"/>
        </a:p>
      </dgm:t>
    </dgm:pt>
    <dgm:pt modelId="{556B4EFA-B8BD-45B2-A571-F6C9182A6F78}" type="pres">
      <dgm:prSet presAssocID="{AD9B527B-D8A0-4505-B963-3633C313EBBE}" presName="hierRoot2" presStyleCnt="0">
        <dgm:presLayoutVars>
          <dgm:hierBranch val="init"/>
        </dgm:presLayoutVars>
      </dgm:prSet>
      <dgm:spPr/>
    </dgm:pt>
    <dgm:pt modelId="{CFADC293-78AF-4AB9-8224-AC3052610ED3}" type="pres">
      <dgm:prSet presAssocID="{AD9B527B-D8A0-4505-B963-3633C313EBBE}" presName="rootComposite" presStyleCnt="0"/>
      <dgm:spPr/>
    </dgm:pt>
    <dgm:pt modelId="{845B75B8-80B3-4A17-A200-D01ACF77883E}" type="pres">
      <dgm:prSet presAssocID="{AD9B527B-D8A0-4505-B963-3633C313EBBE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AC092F-B36A-4364-AD8D-58908CB8CD77}" type="pres">
      <dgm:prSet presAssocID="{AD9B527B-D8A0-4505-B963-3633C313EBBE}" presName="rootConnector" presStyleLbl="node2" presStyleIdx="5" presStyleCnt="6"/>
      <dgm:spPr/>
      <dgm:t>
        <a:bodyPr/>
        <a:lstStyle/>
        <a:p>
          <a:endParaRPr lang="en-US"/>
        </a:p>
      </dgm:t>
    </dgm:pt>
    <dgm:pt modelId="{203A7A85-162C-471A-BAD3-84D5D2C740EA}" type="pres">
      <dgm:prSet presAssocID="{AD9B527B-D8A0-4505-B963-3633C313EBBE}" presName="hierChild4" presStyleCnt="0"/>
      <dgm:spPr/>
    </dgm:pt>
    <dgm:pt modelId="{A2933A04-FBFE-4696-8940-DE48E082274C}" type="pres">
      <dgm:prSet presAssocID="{AD9B527B-D8A0-4505-B963-3633C313EBBE}" presName="hierChild5" presStyleCnt="0"/>
      <dgm:spPr/>
    </dgm:pt>
    <dgm:pt modelId="{A3F6E852-DB72-43BA-B657-0E048A2E5891}" type="pres">
      <dgm:prSet presAssocID="{9EFE24B5-D633-484F-BF6F-1165C513A408}" presName="hierChild3" presStyleCnt="0"/>
      <dgm:spPr/>
    </dgm:pt>
  </dgm:ptLst>
  <dgm:cxnLst>
    <dgm:cxn modelId="{D3026991-F2C3-40E5-9CB4-13668AA94CEF}" type="presOf" srcId="{46D05DD8-29B5-4B21-A2BB-B80B6B5A03C0}" destId="{C162E345-96F6-4883-AE1A-C9F2BD46DD57}" srcOrd="0" destOrd="0" presId="urn:microsoft.com/office/officeart/2005/8/layout/orgChart1"/>
    <dgm:cxn modelId="{9C69ED41-C4AC-4231-BA17-569FB8DCDD4E}" type="presOf" srcId="{C06547CF-7D28-412E-89E5-3C0F8F4BC2D7}" destId="{DCE49E63-8388-42FD-8882-4D42846C519A}" srcOrd="1" destOrd="0" presId="urn:microsoft.com/office/officeart/2005/8/layout/orgChart1"/>
    <dgm:cxn modelId="{43923366-2226-4312-8CB4-4B89ACD66E51}" type="presOf" srcId="{F1AC0D16-DED4-4B70-BA27-F73F80BFC56C}" destId="{4156AAE5-640E-408E-9E34-55CC7B9D1BCF}" srcOrd="1" destOrd="0" presId="urn:microsoft.com/office/officeart/2005/8/layout/orgChart1"/>
    <dgm:cxn modelId="{1FFA250D-1B52-47F2-BCF8-7F9D786968A7}" srcId="{9EFE24B5-D633-484F-BF6F-1165C513A408}" destId="{C06547CF-7D28-412E-89E5-3C0F8F4BC2D7}" srcOrd="2" destOrd="0" parTransId="{46D05DD8-29B5-4B21-A2BB-B80B6B5A03C0}" sibTransId="{F8DD65DF-969E-462A-82E1-7DEAC4CC01C3}"/>
    <dgm:cxn modelId="{426450B3-BC18-4CB2-96CB-6464704F126F}" type="presOf" srcId="{C06547CF-7D28-412E-89E5-3C0F8F4BC2D7}" destId="{F57DDF89-5F22-4BE2-B1AC-84F2D8D75AF0}" srcOrd="0" destOrd="0" presId="urn:microsoft.com/office/officeart/2005/8/layout/orgChart1"/>
    <dgm:cxn modelId="{662D4161-1154-4594-A582-E21EC1CA6D4D}" type="presOf" srcId="{5D1A4404-9EB7-4BD1-93AE-7CEFA6060C7F}" destId="{AC1A46C8-1AD4-41FE-BA42-145D121C7DE4}" srcOrd="1" destOrd="0" presId="urn:microsoft.com/office/officeart/2005/8/layout/orgChart1"/>
    <dgm:cxn modelId="{5876DEE2-1507-4DA3-9026-8B1F84C73082}" type="presOf" srcId="{DBADC7ED-D278-48A4-8503-F5DB3F7F65B5}" destId="{75789F4A-BBA9-4EFF-87D7-C66E5AE56C37}" srcOrd="0" destOrd="0" presId="urn:microsoft.com/office/officeart/2005/8/layout/orgChart1"/>
    <dgm:cxn modelId="{79FF7558-123D-412D-89BE-2ED8EC28C05D}" type="presOf" srcId="{EDF5FB53-686A-43D8-82E2-26AC8F6E72E0}" destId="{2BBF02EF-C660-479C-9920-D6508E7A4435}" srcOrd="0" destOrd="0" presId="urn:microsoft.com/office/officeart/2005/8/layout/orgChart1"/>
    <dgm:cxn modelId="{C0E085CF-9FAC-4CF5-A622-FA75F0A8AF63}" type="presOf" srcId="{9EFE24B5-D633-484F-BF6F-1165C513A408}" destId="{3AB435CE-F885-446A-BC4B-DA9656774321}" srcOrd="0" destOrd="0" presId="urn:microsoft.com/office/officeart/2005/8/layout/orgChart1"/>
    <dgm:cxn modelId="{536B03A7-64D7-4875-BD7A-C9DEAED78CA2}" srcId="{9EFE24B5-D633-484F-BF6F-1165C513A408}" destId="{5D1A4404-9EB7-4BD1-93AE-7CEFA6060C7F}" srcOrd="4" destOrd="0" parTransId="{EDF5FB53-686A-43D8-82E2-26AC8F6E72E0}" sibTransId="{C50BA34E-3D63-4C95-AED8-14E50B1A8987}"/>
    <dgm:cxn modelId="{C0CD2D45-509A-4595-98E7-AB23F84C64BD}" srcId="{9EFE24B5-D633-484F-BF6F-1165C513A408}" destId="{28DE5D09-1C8C-4F38-8C2B-032818BA6A19}" srcOrd="3" destOrd="0" parTransId="{DBADC7ED-D278-48A4-8503-F5DB3F7F65B5}" sibTransId="{34F09196-C4D7-41EF-BD9C-7B5C9715A5D5}"/>
    <dgm:cxn modelId="{331217F2-6C2B-4E4E-8612-22E066917288}" type="presOf" srcId="{AD9B527B-D8A0-4505-B963-3633C313EBBE}" destId="{D6AC092F-B36A-4364-AD8D-58908CB8CD77}" srcOrd="1" destOrd="0" presId="urn:microsoft.com/office/officeart/2005/8/layout/orgChart1"/>
    <dgm:cxn modelId="{FD313DC1-72CF-41D2-BB4B-F3434F74D983}" type="presOf" srcId="{AD9B527B-D8A0-4505-B963-3633C313EBBE}" destId="{845B75B8-80B3-4A17-A200-D01ACF77883E}" srcOrd="0" destOrd="0" presId="urn:microsoft.com/office/officeart/2005/8/layout/orgChart1"/>
    <dgm:cxn modelId="{F1BBDA89-56F1-419D-A493-41ACB7CCC110}" type="presOf" srcId="{BA8C7C72-5697-4E4D-AF33-75E0C4BEE0D1}" destId="{AC56F14A-A187-47BA-9D80-299E38FD6615}" srcOrd="0" destOrd="0" presId="urn:microsoft.com/office/officeart/2005/8/layout/orgChart1"/>
    <dgm:cxn modelId="{8910150A-32CF-4BEF-951C-292A2AF7D5B3}" srcId="{9EFE24B5-D633-484F-BF6F-1165C513A408}" destId="{E69F60CD-100D-4471-9DB4-806200D53C66}" srcOrd="1" destOrd="0" parTransId="{CE991327-95FE-4F94-AF9C-0638F458E1E2}" sibTransId="{7CAC8088-D0A5-4F7D-B84A-BBCD12814548}"/>
    <dgm:cxn modelId="{035F9D37-C57E-4C6A-A68E-D6152E30D252}" type="presOf" srcId="{B7983F7F-066A-4E3C-BAC7-D70C2D3AC77E}" destId="{8A9564B9-23FA-4230-9157-C2F86183A118}" srcOrd="0" destOrd="0" presId="urn:microsoft.com/office/officeart/2005/8/layout/orgChart1"/>
    <dgm:cxn modelId="{D4C1AFF9-410C-41B0-B559-0FE0DD495FA5}" type="presOf" srcId="{F3D18EE7-3558-4B9E-9832-0C227016A26D}" destId="{E695F52D-A894-4DEA-BA4F-740BE0DD1A11}" srcOrd="0" destOrd="0" presId="urn:microsoft.com/office/officeart/2005/8/layout/orgChart1"/>
    <dgm:cxn modelId="{B02A6590-5855-4EF6-956E-2732C7E7AA65}" type="presOf" srcId="{E69F60CD-100D-4471-9DB4-806200D53C66}" destId="{A40B1095-8BE6-481A-A8B7-8CBAA86A2D65}" srcOrd="1" destOrd="0" presId="urn:microsoft.com/office/officeart/2005/8/layout/orgChart1"/>
    <dgm:cxn modelId="{5853B6D1-116D-48B4-A37E-71DA37043AE3}" srcId="{9EFE24B5-D633-484F-BF6F-1165C513A408}" destId="{F1AC0D16-DED4-4B70-BA27-F73F80BFC56C}" srcOrd="0" destOrd="0" parTransId="{BA8C7C72-5697-4E4D-AF33-75E0C4BEE0D1}" sibTransId="{EDBD13B1-28E0-4CCD-960E-0BA0BF9BB054}"/>
    <dgm:cxn modelId="{A2EDA3DB-DEC7-4646-932A-5FFBBE5031A8}" type="presOf" srcId="{F1AC0D16-DED4-4B70-BA27-F73F80BFC56C}" destId="{884B101B-38C7-45EA-8E74-8C17924388E3}" srcOrd="0" destOrd="0" presId="urn:microsoft.com/office/officeart/2005/8/layout/orgChart1"/>
    <dgm:cxn modelId="{545610CC-F76E-46AF-B458-D4815DC91FA6}" type="presOf" srcId="{9EFE24B5-D633-484F-BF6F-1165C513A408}" destId="{CAC10B57-80B2-4A43-81DC-6E30B490F1B9}" srcOrd="1" destOrd="0" presId="urn:microsoft.com/office/officeart/2005/8/layout/orgChart1"/>
    <dgm:cxn modelId="{2D4AF18E-B1F7-4F00-B4B7-55243E0F6934}" type="presOf" srcId="{CE991327-95FE-4F94-AF9C-0638F458E1E2}" destId="{26143027-4839-4B61-9CDE-F85B9E422985}" srcOrd="0" destOrd="0" presId="urn:microsoft.com/office/officeart/2005/8/layout/orgChart1"/>
    <dgm:cxn modelId="{DEE24FB8-DD46-405C-821E-88265920331D}" type="presOf" srcId="{28DE5D09-1C8C-4F38-8C2B-032818BA6A19}" destId="{EEF4519B-F13D-40D9-96E9-1E4E60747AEE}" srcOrd="1" destOrd="0" presId="urn:microsoft.com/office/officeart/2005/8/layout/orgChart1"/>
    <dgm:cxn modelId="{C1C50E0B-C673-4B93-BA8A-B9567AA5D79B}" type="presOf" srcId="{28DE5D09-1C8C-4F38-8C2B-032818BA6A19}" destId="{972CB5CE-AD93-41C0-9E1F-318DCC67BB29}" srcOrd="0" destOrd="0" presId="urn:microsoft.com/office/officeart/2005/8/layout/orgChart1"/>
    <dgm:cxn modelId="{AD241280-EC8E-4D1A-AC8D-62B1ABCB2F3F}" srcId="{B7983F7F-066A-4E3C-BAC7-D70C2D3AC77E}" destId="{9EFE24B5-D633-484F-BF6F-1165C513A408}" srcOrd="0" destOrd="0" parTransId="{1BD69AD2-E3EF-4139-A5B5-C8A02B64B282}" sibTransId="{16FFE582-0387-4DD2-9572-180DA7637677}"/>
    <dgm:cxn modelId="{3536A20F-81FB-4C1D-B1EF-347669FA55A0}" type="presOf" srcId="{5D1A4404-9EB7-4BD1-93AE-7CEFA6060C7F}" destId="{4C207E91-5DF0-48F4-AA06-12E932CAB104}" srcOrd="0" destOrd="0" presId="urn:microsoft.com/office/officeart/2005/8/layout/orgChart1"/>
    <dgm:cxn modelId="{71ED0420-BACA-4F8F-B7AF-C8856B9D0DE5}" type="presOf" srcId="{E69F60CD-100D-4471-9DB4-806200D53C66}" destId="{15D7F517-DF65-419E-8FEB-E6D452259D7D}" srcOrd="0" destOrd="0" presId="urn:microsoft.com/office/officeart/2005/8/layout/orgChart1"/>
    <dgm:cxn modelId="{260ED5FF-3F44-4C16-AD16-01313085ED31}" srcId="{9EFE24B5-D633-484F-BF6F-1165C513A408}" destId="{AD9B527B-D8A0-4505-B963-3633C313EBBE}" srcOrd="5" destOrd="0" parTransId="{F3D18EE7-3558-4B9E-9832-0C227016A26D}" sibTransId="{4369D2E4-229A-43C7-98D1-3496788549F3}"/>
    <dgm:cxn modelId="{46AF57D3-4B5F-44C6-979F-71BBA18411D3}" type="presParOf" srcId="{8A9564B9-23FA-4230-9157-C2F86183A118}" destId="{C06DE664-595C-4A5E-9013-EAE9DE7C6457}" srcOrd="0" destOrd="0" presId="urn:microsoft.com/office/officeart/2005/8/layout/orgChart1"/>
    <dgm:cxn modelId="{1D42993A-A315-4021-9CF5-EA5F763117C2}" type="presParOf" srcId="{C06DE664-595C-4A5E-9013-EAE9DE7C6457}" destId="{CC664BFF-1D66-491B-BBDC-A77DD286A29E}" srcOrd="0" destOrd="0" presId="urn:microsoft.com/office/officeart/2005/8/layout/orgChart1"/>
    <dgm:cxn modelId="{AEDB21BF-9AB1-4FEE-94EB-992BE7308C3F}" type="presParOf" srcId="{CC664BFF-1D66-491B-BBDC-A77DD286A29E}" destId="{3AB435CE-F885-446A-BC4B-DA9656774321}" srcOrd="0" destOrd="0" presId="urn:microsoft.com/office/officeart/2005/8/layout/orgChart1"/>
    <dgm:cxn modelId="{581B220C-A083-4740-8F30-692B5405937D}" type="presParOf" srcId="{CC664BFF-1D66-491B-BBDC-A77DD286A29E}" destId="{CAC10B57-80B2-4A43-81DC-6E30B490F1B9}" srcOrd="1" destOrd="0" presId="urn:microsoft.com/office/officeart/2005/8/layout/orgChart1"/>
    <dgm:cxn modelId="{9301C224-10C4-418C-8228-E7E30B64E6C3}" type="presParOf" srcId="{C06DE664-595C-4A5E-9013-EAE9DE7C6457}" destId="{371861DF-AE27-45C3-A3D5-AD12E571B361}" srcOrd="1" destOrd="0" presId="urn:microsoft.com/office/officeart/2005/8/layout/orgChart1"/>
    <dgm:cxn modelId="{B520DCC4-680F-4ACB-AAAC-A8E1CD356FB5}" type="presParOf" srcId="{371861DF-AE27-45C3-A3D5-AD12E571B361}" destId="{AC56F14A-A187-47BA-9D80-299E38FD6615}" srcOrd="0" destOrd="0" presId="urn:microsoft.com/office/officeart/2005/8/layout/orgChart1"/>
    <dgm:cxn modelId="{9A70476C-658E-4D42-9368-1D8479263A05}" type="presParOf" srcId="{371861DF-AE27-45C3-A3D5-AD12E571B361}" destId="{3B62AFEA-1C2B-4EDE-A2F7-72DFB3890613}" srcOrd="1" destOrd="0" presId="urn:microsoft.com/office/officeart/2005/8/layout/orgChart1"/>
    <dgm:cxn modelId="{C0DD02A2-BE72-46F8-A311-5E710592786B}" type="presParOf" srcId="{3B62AFEA-1C2B-4EDE-A2F7-72DFB3890613}" destId="{38A38F0D-2408-4A59-90B9-43177F744CD4}" srcOrd="0" destOrd="0" presId="urn:microsoft.com/office/officeart/2005/8/layout/orgChart1"/>
    <dgm:cxn modelId="{10963FFD-84E4-4C11-B539-0CECFECF4DA0}" type="presParOf" srcId="{38A38F0D-2408-4A59-90B9-43177F744CD4}" destId="{884B101B-38C7-45EA-8E74-8C17924388E3}" srcOrd="0" destOrd="0" presId="urn:microsoft.com/office/officeart/2005/8/layout/orgChart1"/>
    <dgm:cxn modelId="{0B489036-A712-49D0-B062-D7732335C746}" type="presParOf" srcId="{38A38F0D-2408-4A59-90B9-43177F744CD4}" destId="{4156AAE5-640E-408E-9E34-55CC7B9D1BCF}" srcOrd="1" destOrd="0" presId="urn:microsoft.com/office/officeart/2005/8/layout/orgChart1"/>
    <dgm:cxn modelId="{19AB37B7-8909-4DA1-843F-959C27085203}" type="presParOf" srcId="{3B62AFEA-1C2B-4EDE-A2F7-72DFB3890613}" destId="{A49B10CA-BBBA-4051-BCDC-BB97D1A121FE}" srcOrd="1" destOrd="0" presId="urn:microsoft.com/office/officeart/2005/8/layout/orgChart1"/>
    <dgm:cxn modelId="{20E680A5-078C-4F6F-A4CD-73B0B1855BE9}" type="presParOf" srcId="{3B62AFEA-1C2B-4EDE-A2F7-72DFB3890613}" destId="{49317C2F-6EC2-4D31-8841-E5994A30CD44}" srcOrd="2" destOrd="0" presId="urn:microsoft.com/office/officeart/2005/8/layout/orgChart1"/>
    <dgm:cxn modelId="{6243CD1D-7DC0-422D-81C8-CCCDFB83BE84}" type="presParOf" srcId="{371861DF-AE27-45C3-A3D5-AD12E571B361}" destId="{26143027-4839-4B61-9CDE-F85B9E422985}" srcOrd="2" destOrd="0" presId="urn:microsoft.com/office/officeart/2005/8/layout/orgChart1"/>
    <dgm:cxn modelId="{1815D7F4-EFDB-4737-9161-9C2514DFF0D0}" type="presParOf" srcId="{371861DF-AE27-45C3-A3D5-AD12E571B361}" destId="{ECBCE36D-8677-4FFC-9331-A103E8F72898}" srcOrd="3" destOrd="0" presId="urn:microsoft.com/office/officeart/2005/8/layout/orgChart1"/>
    <dgm:cxn modelId="{8341CD89-F80D-4B58-B8C2-B9AC4113CBCD}" type="presParOf" srcId="{ECBCE36D-8677-4FFC-9331-A103E8F72898}" destId="{A974C737-9AD7-4B5F-9AF9-512B23FB51C8}" srcOrd="0" destOrd="0" presId="urn:microsoft.com/office/officeart/2005/8/layout/orgChart1"/>
    <dgm:cxn modelId="{9A5DC7F6-49A7-4D7D-9406-A8F3EF6AB2CA}" type="presParOf" srcId="{A974C737-9AD7-4B5F-9AF9-512B23FB51C8}" destId="{15D7F517-DF65-419E-8FEB-E6D452259D7D}" srcOrd="0" destOrd="0" presId="urn:microsoft.com/office/officeart/2005/8/layout/orgChart1"/>
    <dgm:cxn modelId="{F80A9571-F3E7-47E8-9A0B-D29BCEE55A80}" type="presParOf" srcId="{A974C737-9AD7-4B5F-9AF9-512B23FB51C8}" destId="{A40B1095-8BE6-481A-A8B7-8CBAA86A2D65}" srcOrd="1" destOrd="0" presId="urn:microsoft.com/office/officeart/2005/8/layout/orgChart1"/>
    <dgm:cxn modelId="{55B16F53-3108-4257-BD36-CB4834197870}" type="presParOf" srcId="{ECBCE36D-8677-4FFC-9331-A103E8F72898}" destId="{496F6D8B-B30D-40D8-87C1-F52C01EDFC5C}" srcOrd="1" destOrd="0" presId="urn:microsoft.com/office/officeart/2005/8/layout/orgChart1"/>
    <dgm:cxn modelId="{029B7CB6-E433-46FC-8474-3D911768A087}" type="presParOf" srcId="{ECBCE36D-8677-4FFC-9331-A103E8F72898}" destId="{1B561377-71C0-4F34-8E44-5A61854E7DE2}" srcOrd="2" destOrd="0" presId="urn:microsoft.com/office/officeart/2005/8/layout/orgChart1"/>
    <dgm:cxn modelId="{451204CF-6D5A-4CA4-8455-35E705BAD84A}" type="presParOf" srcId="{371861DF-AE27-45C3-A3D5-AD12E571B361}" destId="{C162E345-96F6-4883-AE1A-C9F2BD46DD57}" srcOrd="4" destOrd="0" presId="urn:microsoft.com/office/officeart/2005/8/layout/orgChart1"/>
    <dgm:cxn modelId="{655432AB-030D-425F-AE4D-4DE59B0CA249}" type="presParOf" srcId="{371861DF-AE27-45C3-A3D5-AD12E571B361}" destId="{0EDD7098-42D5-4C00-AC95-02CAF338DE6B}" srcOrd="5" destOrd="0" presId="urn:microsoft.com/office/officeart/2005/8/layout/orgChart1"/>
    <dgm:cxn modelId="{24C0906F-384C-4734-B657-407A0088786B}" type="presParOf" srcId="{0EDD7098-42D5-4C00-AC95-02CAF338DE6B}" destId="{FD5EEDF2-5D6B-4634-BECD-277F64A4F320}" srcOrd="0" destOrd="0" presId="urn:microsoft.com/office/officeart/2005/8/layout/orgChart1"/>
    <dgm:cxn modelId="{3A03A6F9-E0AA-444C-8B49-11B57C528459}" type="presParOf" srcId="{FD5EEDF2-5D6B-4634-BECD-277F64A4F320}" destId="{F57DDF89-5F22-4BE2-B1AC-84F2D8D75AF0}" srcOrd="0" destOrd="0" presId="urn:microsoft.com/office/officeart/2005/8/layout/orgChart1"/>
    <dgm:cxn modelId="{B6D52947-EA9E-41A5-B9AF-7CF0398E60E5}" type="presParOf" srcId="{FD5EEDF2-5D6B-4634-BECD-277F64A4F320}" destId="{DCE49E63-8388-42FD-8882-4D42846C519A}" srcOrd="1" destOrd="0" presId="urn:microsoft.com/office/officeart/2005/8/layout/orgChart1"/>
    <dgm:cxn modelId="{0A59C8A8-3A02-4853-B3D1-5D917EEA1E8A}" type="presParOf" srcId="{0EDD7098-42D5-4C00-AC95-02CAF338DE6B}" destId="{C6F307E4-B6F1-4663-BF99-E89042D93542}" srcOrd="1" destOrd="0" presId="urn:microsoft.com/office/officeart/2005/8/layout/orgChart1"/>
    <dgm:cxn modelId="{3C4C411B-2DD6-40D5-8D43-5F6E31307ED9}" type="presParOf" srcId="{0EDD7098-42D5-4C00-AC95-02CAF338DE6B}" destId="{61BC8A15-03C6-4DFD-9921-8B077B3E090B}" srcOrd="2" destOrd="0" presId="urn:microsoft.com/office/officeart/2005/8/layout/orgChart1"/>
    <dgm:cxn modelId="{6AA1B17C-F1E9-475E-84EF-01E5D4492EF5}" type="presParOf" srcId="{371861DF-AE27-45C3-A3D5-AD12E571B361}" destId="{75789F4A-BBA9-4EFF-87D7-C66E5AE56C37}" srcOrd="6" destOrd="0" presId="urn:microsoft.com/office/officeart/2005/8/layout/orgChart1"/>
    <dgm:cxn modelId="{0FF69ECD-907C-4977-98A6-40B07079F7C1}" type="presParOf" srcId="{371861DF-AE27-45C3-A3D5-AD12E571B361}" destId="{4B9DC48C-6B1E-40D8-BFDA-45F4EFB17010}" srcOrd="7" destOrd="0" presId="urn:microsoft.com/office/officeart/2005/8/layout/orgChart1"/>
    <dgm:cxn modelId="{193A27CA-0EB3-4B5A-85E7-9290A6972C17}" type="presParOf" srcId="{4B9DC48C-6B1E-40D8-BFDA-45F4EFB17010}" destId="{4C99A4E6-D73A-4065-B881-660240BB13B3}" srcOrd="0" destOrd="0" presId="urn:microsoft.com/office/officeart/2005/8/layout/orgChart1"/>
    <dgm:cxn modelId="{6AE8A73F-64F8-40B4-A83D-E2D066935C88}" type="presParOf" srcId="{4C99A4E6-D73A-4065-B881-660240BB13B3}" destId="{972CB5CE-AD93-41C0-9E1F-318DCC67BB29}" srcOrd="0" destOrd="0" presId="urn:microsoft.com/office/officeart/2005/8/layout/orgChart1"/>
    <dgm:cxn modelId="{46518BD2-4BDE-47B9-801B-1B67D779944C}" type="presParOf" srcId="{4C99A4E6-D73A-4065-B881-660240BB13B3}" destId="{EEF4519B-F13D-40D9-96E9-1E4E60747AEE}" srcOrd="1" destOrd="0" presId="urn:microsoft.com/office/officeart/2005/8/layout/orgChart1"/>
    <dgm:cxn modelId="{C3317E6C-86BD-49F0-A8AA-B52579697AD2}" type="presParOf" srcId="{4B9DC48C-6B1E-40D8-BFDA-45F4EFB17010}" destId="{C8D23204-6E2C-4E6A-83B2-3118AB713800}" srcOrd="1" destOrd="0" presId="urn:microsoft.com/office/officeart/2005/8/layout/orgChart1"/>
    <dgm:cxn modelId="{7A577F86-AF97-4171-B49D-BDC2613751C5}" type="presParOf" srcId="{4B9DC48C-6B1E-40D8-BFDA-45F4EFB17010}" destId="{E8E743F3-EF31-4A8C-97A5-56D627F57035}" srcOrd="2" destOrd="0" presId="urn:microsoft.com/office/officeart/2005/8/layout/orgChart1"/>
    <dgm:cxn modelId="{689822A6-8F60-4338-B632-ADCD7D1C50B2}" type="presParOf" srcId="{371861DF-AE27-45C3-A3D5-AD12E571B361}" destId="{2BBF02EF-C660-479C-9920-D6508E7A4435}" srcOrd="8" destOrd="0" presId="urn:microsoft.com/office/officeart/2005/8/layout/orgChart1"/>
    <dgm:cxn modelId="{DEC2EED4-1682-4D3F-88D5-3C6E95986BC5}" type="presParOf" srcId="{371861DF-AE27-45C3-A3D5-AD12E571B361}" destId="{77C2A4C4-83B0-432C-867C-8DBB26EB6364}" srcOrd="9" destOrd="0" presId="urn:microsoft.com/office/officeart/2005/8/layout/orgChart1"/>
    <dgm:cxn modelId="{C5AFEB2A-C250-412E-B9CE-3044D6CAA490}" type="presParOf" srcId="{77C2A4C4-83B0-432C-867C-8DBB26EB6364}" destId="{853D2645-EB18-436D-908E-55D1AA89E298}" srcOrd="0" destOrd="0" presId="urn:microsoft.com/office/officeart/2005/8/layout/orgChart1"/>
    <dgm:cxn modelId="{448D284F-97C5-4209-BB2C-D31E4A8D3765}" type="presParOf" srcId="{853D2645-EB18-436D-908E-55D1AA89E298}" destId="{4C207E91-5DF0-48F4-AA06-12E932CAB104}" srcOrd="0" destOrd="0" presId="urn:microsoft.com/office/officeart/2005/8/layout/orgChart1"/>
    <dgm:cxn modelId="{3D60FE30-A1C5-43E7-9108-807113A0782F}" type="presParOf" srcId="{853D2645-EB18-436D-908E-55D1AA89E298}" destId="{AC1A46C8-1AD4-41FE-BA42-145D121C7DE4}" srcOrd="1" destOrd="0" presId="urn:microsoft.com/office/officeart/2005/8/layout/orgChart1"/>
    <dgm:cxn modelId="{07AC797D-53C6-447C-9F18-18EC352D0AF2}" type="presParOf" srcId="{77C2A4C4-83B0-432C-867C-8DBB26EB6364}" destId="{1E4E370C-1EE2-42F5-93DE-13BFC8C4C743}" srcOrd="1" destOrd="0" presId="urn:microsoft.com/office/officeart/2005/8/layout/orgChart1"/>
    <dgm:cxn modelId="{5C856551-70DD-4086-B900-B5EF27CD88AA}" type="presParOf" srcId="{77C2A4C4-83B0-432C-867C-8DBB26EB6364}" destId="{E23FF156-29A6-47C4-9EC1-98458DA02855}" srcOrd="2" destOrd="0" presId="urn:microsoft.com/office/officeart/2005/8/layout/orgChart1"/>
    <dgm:cxn modelId="{5F4A4BF5-4FBE-4417-AB5E-F84EF3BEB0F4}" type="presParOf" srcId="{371861DF-AE27-45C3-A3D5-AD12E571B361}" destId="{E695F52D-A894-4DEA-BA4F-740BE0DD1A11}" srcOrd="10" destOrd="0" presId="urn:microsoft.com/office/officeart/2005/8/layout/orgChart1"/>
    <dgm:cxn modelId="{D9FA48F4-B857-481A-AE30-4DC1F82FC9E4}" type="presParOf" srcId="{371861DF-AE27-45C3-A3D5-AD12E571B361}" destId="{556B4EFA-B8BD-45B2-A571-F6C9182A6F78}" srcOrd="11" destOrd="0" presId="urn:microsoft.com/office/officeart/2005/8/layout/orgChart1"/>
    <dgm:cxn modelId="{D9EDE3A4-1592-47EE-872A-E76CA1FC7E89}" type="presParOf" srcId="{556B4EFA-B8BD-45B2-A571-F6C9182A6F78}" destId="{CFADC293-78AF-4AB9-8224-AC3052610ED3}" srcOrd="0" destOrd="0" presId="urn:microsoft.com/office/officeart/2005/8/layout/orgChart1"/>
    <dgm:cxn modelId="{8D8EEDDE-0831-483B-BC0A-F88D2FAAC0E4}" type="presParOf" srcId="{CFADC293-78AF-4AB9-8224-AC3052610ED3}" destId="{845B75B8-80B3-4A17-A200-D01ACF77883E}" srcOrd="0" destOrd="0" presId="urn:microsoft.com/office/officeart/2005/8/layout/orgChart1"/>
    <dgm:cxn modelId="{607D22A1-6EC8-41EA-8FDC-AD7DF367394D}" type="presParOf" srcId="{CFADC293-78AF-4AB9-8224-AC3052610ED3}" destId="{D6AC092F-B36A-4364-AD8D-58908CB8CD77}" srcOrd="1" destOrd="0" presId="urn:microsoft.com/office/officeart/2005/8/layout/orgChart1"/>
    <dgm:cxn modelId="{7625D0C3-A94E-4235-A2EC-D980C3EC37BD}" type="presParOf" srcId="{556B4EFA-B8BD-45B2-A571-F6C9182A6F78}" destId="{203A7A85-162C-471A-BAD3-84D5D2C740EA}" srcOrd="1" destOrd="0" presId="urn:microsoft.com/office/officeart/2005/8/layout/orgChart1"/>
    <dgm:cxn modelId="{4BA4D6DA-3AB6-4455-8A7F-C970C8F1D9D3}" type="presParOf" srcId="{556B4EFA-B8BD-45B2-A571-F6C9182A6F78}" destId="{A2933A04-FBFE-4696-8940-DE48E082274C}" srcOrd="2" destOrd="0" presId="urn:microsoft.com/office/officeart/2005/8/layout/orgChart1"/>
    <dgm:cxn modelId="{3D1CEE1C-D46E-4C2B-9832-248B6F5D489E}" type="presParOf" srcId="{C06DE664-595C-4A5E-9013-EAE9DE7C6457}" destId="{A3F6E852-DB72-43BA-B657-0E048A2E58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983F7F-066A-4E3C-BAC7-D70C2D3AC77E}" type="doc">
      <dgm:prSet loTypeId="urn:microsoft.com/office/officeart/2005/8/layout/orgChart1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9EFE24B5-D633-484F-BF6F-1165C513A408}">
      <dgm:prSet phldrT="[Text]" custT="1"/>
      <dgm:spPr>
        <a:solidFill>
          <a:srgbClr val="006600"/>
        </a:solidFill>
      </dgm:spPr>
      <dgm:t>
        <a:bodyPr/>
        <a:lstStyle/>
        <a:p>
          <a:r>
            <a:rPr lang="ka-GE" sz="24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gm:t>
    </dgm:pt>
    <dgm:pt modelId="{1BD69AD2-E3EF-4139-A5B5-C8A02B64B282}" type="parTrans" cxnId="{AD241280-EC8E-4D1A-AC8D-62B1ABCB2F3F}">
      <dgm:prSet/>
      <dgm:spPr/>
      <dgm:t>
        <a:bodyPr/>
        <a:lstStyle/>
        <a:p>
          <a:endParaRPr lang="en-US"/>
        </a:p>
      </dgm:t>
    </dgm:pt>
    <dgm:pt modelId="{16FFE582-0387-4DD2-9572-180DA7637677}" type="sibTrans" cxnId="{AD241280-EC8E-4D1A-AC8D-62B1ABCB2F3F}">
      <dgm:prSet/>
      <dgm:spPr/>
      <dgm:t>
        <a:bodyPr/>
        <a:lstStyle/>
        <a:p>
          <a:endParaRPr lang="en-US"/>
        </a:p>
      </dgm:t>
    </dgm:pt>
    <dgm:pt modelId="{F1AC0D16-DED4-4B70-BA27-F73F80BFC56C}">
      <dgm:prSet phldrT="[Text]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BA8C7C72-5697-4E4D-AF33-75E0C4BEE0D1}" type="parTrans" cxnId="{5853B6D1-116D-48B4-A37E-71DA37043AE3}">
      <dgm:prSet/>
      <dgm:spPr/>
      <dgm:t>
        <a:bodyPr/>
        <a:lstStyle/>
        <a:p>
          <a:endParaRPr lang="en-US"/>
        </a:p>
      </dgm:t>
    </dgm:pt>
    <dgm:pt modelId="{EDBD13B1-28E0-4CCD-960E-0BA0BF9BB054}" type="sibTrans" cxnId="{5853B6D1-116D-48B4-A37E-71DA37043AE3}">
      <dgm:prSet/>
      <dgm:spPr/>
      <dgm:t>
        <a:bodyPr/>
        <a:lstStyle/>
        <a:p>
          <a:endParaRPr lang="en-US"/>
        </a:p>
      </dgm:t>
    </dgm:pt>
    <dgm:pt modelId="{E69F60CD-100D-4471-9DB4-806200D53C66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5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CE991327-95FE-4F94-AF9C-0638F458E1E2}" type="parTrans" cxnId="{8910150A-32CF-4BEF-951C-292A2AF7D5B3}">
      <dgm:prSet/>
      <dgm:spPr/>
      <dgm:t>
        <a:bodyPr/>
        <a:lstStyle/>
        <a:p>
          <a:endParaRPr lang="en-US"/>
        </a:p>
      </dgm:t>
    </dgm:pt>
    <dgm:pt modelId="{7CAC8088-D0A5-4F7D-B84A-BBCD12814548}" type="sibTrans" cxnId="{8910150A-32CF-4BEF-951C-292A2AF7D5B3}">
      <dgm:prSet/>
      <dgm:spPr/>
      <dgm:t>
        <a:bodyPr/>
        <a:lstStyle/>
        <a:p>
          <a:endParaRPr lang="en-US"/>
        </a:p>
      </dgm:t>
    </dgm:pt>
    <dgm:pt modelId="{C06547CF-7D28-412E-89E5-3C0F8F4BC2D7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46D05DD8-29B5-4B21-A2BB-B80B6B5A03C0}" type="parTrans" cxnId="{1FFA250D-1B52-47F2-BCF8-7F9D786968A7}">
      <dgm:prSet/>
      <dgm:spPr/>
      <dgm:t>
        <a:bodyPr/>
        <a:lstStyle/>
        <a:p>
          <a:endParaRPr lang="en-US"/>
        </a:p>
      </dgm:t>
    </dgm:pt>
    <dgm:pt modelId="{F8DD65DF-969E-462A-82E1-7DEAC4CC01C3}" type="sibTrans" cxnId="{1FFA250D-1B52-47F2-BCF8-7F9D786968A7}">
      <dgm:prSet/>
      <dgm:spPr/>
      <dgm:t>
        <a:bodyPr/>
        <a:lstStyle/>
        <a:p>
          <a:endParaRPr lang="en-US"/>
        </a:p>
      </dgm:t>
    </dgm:pt>
    <dgm:pt modelId="{28DE5D09-1C8C-4F38-8C2B-032818BA6A19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DBADC7ED-D278-48A4-8503-F5DB3F7F65B5}" type="parTrans" cxnId="{C0CD2D45-509A-4595-98E7-AB23F84C64BD}">
      <dgm:prSet/>
      <dgm:spPr/>
      <dgm:t>
        <a:bodyPr/>
        <a:lstStyle/>
        <a:p>
          <a:endParaRPr lang="en-US"/>
        </a:p>
      </dgm:t>
    </dgm:pt>
    <dgm:pt modelId="{34F09196-C4D7-41EF-BD9C-7B5C9715A5D5}" type="sibTrans" cxnId="{C0CD2D45-509A-4595-98E7-AB23F84C64BD}">
      <dgm:prSet/>
      <dgm:spPr/>
      <dgm:t>
        <a:bodyPr/>
        <a:lstStyle/>
        <a:p>
          <a:endParaRPr lang="en-US"/>
        </a:p>
      </dgm:t>
    </dgm:pt>
    <dgm:pt modelId="{5D1A4404-9EB7-4BD1-93AE-7CEFA6060C7F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EDF5FB53-686A-43D8-82E2-26AC8F6E72E0}" type="parTrans" cxnId="{536B03A7-64D7-4875-BD7A-C9DEAED78CA2}">
      <dgm:prSet/>
      <dgm:spPr/>
      <dgm:t>
        <a:bodyPr/>
        <a:lstStyle/>
        <a:p>
          <a:endParaRPr lang="en-US"/>
        </a:p>
      </dgm:t>
    </dgm:pt>
    <dgm:pt modelId="{C50BA34E-3D63-4C95-AED8-14E50B1A8987}" type="sibTrans" cxnId="{536B03A7-64D7-4875-BD7A-C9DEAED78CA2}">
      <dgm:prSet/>
      <dgm:spPr/>
      <dgm:t>
        <a:bodyPr/>
        <a:lstStyle/>
        <a:p>
          <a:endParaRPr lang="en-US"/>
        </a:p>
      </dgm:t>
    </dgm:pt>
    <dgm:pt modelId="{AD9B527B-D8A0-4505-B963-3633C313EBBE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F3D18EE7-3558-4B9E-9832-0C227016A26D}" type="parTrans" cxnId="{260ED5FF-3F44-4C16-AD16-01313085ED31}">
      <dgm:prSet/>
      <dgm:spPr/>
      <dgm:t>
        <a:bodyPr/>
        <a:lstStyle/>
        <a:p>
          <a:endParaRPr lang="en-US"/>
        </a:p>
      </dgm:t>
    </dgm:pt>
    <dgm:pt modelId="{4369D2E4-229A-43C7-98D1-3496788549F3}" type="sibTrans" cxnId="{260ED5FF-3F44-4C16-AD16-01313085ED31}">
      <dgm:prSet/>
      <dgm:spPr/>
      <dgm:t>
        <a:bodyPr/>
        <a:lstStyle/>
        <a:p>
          <a:endParaRPr lang="en-US"/>
        </a:p>
      </dgm:t>
    </dgm:pt>
    <dgm:pt modelId="{8A9564B9-23FA-4230-9157-C2F86183A118}" type="pres">
      <dgm:prSet presAssocID="{B7983F7F-066A-4E3C-BAC7-D70C2D3AC7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06DE664-595C-4A5E-9013-EAE9DE7C6457}" type="pres">
      <dgm:prSet presAssocID="{9EFE24B5-D633-484F-BF6F-1165C513A408}" presName="hierRoot1" presStyleCnt="0">
        <dgm:presLayoutVars>
          <dgm:hierBranch val="init"/>
        </dgm:presLayoutVars>
      </dgm:prSet>
      <dgm:spPr/>
    </dgm:pt>
    <dgm:pt modelId="{CC664BFF-1D66-491B-BBDC-A77DD286A29E}" type="pres">
      <dgm:prSet presAssocID="{9EFE24B5-D633-484F-BF6F-1165C513A408}" presName="rootComposite1" presStyleCnt="0"/>
      <dgm:spPr/>
    </dgm:pt>
    <dgm:pt modelId="{3AB435CE-F885-446A-BC4B-DA9656774321}" type="pres">
      <dgm:prSet presAssocID="{9EFE24B5-D633-484F-BF6F-1165C513A408}" presName="rootText1" presStyleLbl="node0" presStyleIdx="0" presStyleCnt="1" custScaleX="148515" custScaleY="1136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C10B57-80B2-4A43-81DC-6E30B490F1B9}" type="pres">
      <dgm:prSet presAssocID="{9EFE24B5-D633-484F-BF6F-1165C513A40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71861DF-AE27-45C3-A3D5-AD12E571B361}" type="pres">
      <dgm:prSet presAssocID="{9EFE24B5-D633-484F-BF6F-1165C513A408}" presName="hierChild2" presStyleCnt="0"/>
      <dgm:spPr/>
    </dgm:pt>
    <dgm:pt modelId="{AC56F14A-A187-47BA-9D80-299E38FD6615}" type="pres">
      <dgm:prSet presAssocID="{BA8C7C72-5697-4E4D-AF33-75E0C4BEE0D1}" presName="Name37" presStyleLbl="parChTrans1D2" presStyleIdx="0" presStyleCnt="6"/>
      <dgm:spPr/>
      <dgm:t>
        <a:bodyPr/>
        <a:lstStyle/>
        <a:p>
          <a:endParaRPr lang="en-US"/>
        </a:p>
      </dgm:t>
    </dgm:pt>
    <dgm:pt modelId="{3B62AFEA-1C2B-4EDE-A2F7-72DFB3890613}" type="pres">
      <dgm:prSet presAssocID="{F1AC0D16-DED4-4B70-BA27-F73F80BFC56C}" presName="hierRoot2" presStyleCnt="0">
        <dgm:presLayoutVars>
          <dgm:hierBranch val="init"/>
        </dgm:presLayoutVars>
      </dgm:prSet>
      <dgm:spPr/>
    </dgm:pt>
    <dgm:pt modelId="{38A38F0D-2408-4A59-90B9-43177F744CD4}" type="pres">
      <dgm:prSet presAssocID="{F1AC0D16-DED4-4B70-BA27-F73F80BFC56C}" presName="rootComposite" presStyleCnt="0"/>
      <dgm:spPr/>
    </dgm:pt>
    <dgm:pt modelId="{884B101B-38C7-45EA-8E74-8C17924388E3}" type="pres">
      <dgm:prSet presAssocID="{F1AC0D16-DED4-4B70-BA27-F73F80BFC56C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56AAE5-640E-408E-9E34-55CC7B9D1BCF}" type="pres">
      <dgm:prSet presAssocID="{F1AC0D16-DED4-4B70-BA27-F73F80BFC56C}" presName="rootConnector" presStyleLbl="node2" presStyleIdx="0" presStyleCnt="6"/>
      <dgm:spPr/>
      <dgm:t>
        <a:bodyPr/>
        <a:lstStyle/>
        <a:p>
          <a:endParaRPr lang="en-US"/>
        </a:p>
      </dgm:t>
    </dgm:pt>
    <dgm:pt modelId="{A49B10CA-BBBA-4051-BCDC-BB97D1A121FE}" type="pres">
      <dgm:prSet presAssocID="{F1AC0D16-DED4-4B70-BA27-F73F80BFC56C}" presName="hierChild4" presStyleCnt="0"/>
      <dgm:spPr/>
    </dgm:pt>
    <dgm:pt modelId="{49317C2F-6EC2-4D31-8841-E5994A30CD44}" type="pres">
      <dgm:prSet presAssocID="{F1AC0D16-DED4-4B70-BA27-F73F80BFC56C}" presName="hierChild5" presStyleCnt="0"/>
      <dgm:spPr/>
    </dgm:pt>
    <dgm:pt modelId="{26143027-4839-4B61-9CDE-F85B9E422985}" type="pres">
      <dgm:prSet presAssocID="{CE991327-95FE-4F94-AF9C-0638F458E1E2}" presName="Name37" presStyleLbl="parChTrans1D2" presStyleIdx="1" presStyleCnt="6"/>
      <dgm:spPr/>
      <dgm:t>
        <a:bodyPr/>
        <a:lstStyle/>
        <a:p>
          <a:endParaRPr lang="en-US"/>
        </a:p>
      </dgm:t>
    </dgm:pt>
    <dgm:pt modelId="{ECBCE36D-8677-4FFC-9331-A103E8F72898}" type="pres">
      <dgm:prSet presAssocID="{E69F60CD-100D-4471-9DB4-806200D53C66}" presName="hierRoot2" presStyleCnt="0">
        <dgm:presLayoutVars>
          <dgm:hierBranch val="init"/>
        </dgm:presLayoutVars>
      </dgm:prSet>
      <dgm:spPr/>
    </dgm:pt>
    <dgm:pt modelId="{A974C737-9AD7-4B5F-9AF9-512B23FB51C8}" type="pres">
      <dgm:prSet presAssocID="{E69F60CD-100D-4471-9DB4-806200D53C66}" presName="rootComposite" presStyleCnt="0"/>
      <dgm:spPr/>
    </dgm:pt>
    <dgm:pt modelId="{15D7F517-DF65-419E-8FEB-E6D452259D7D}" type="pres">
      <dgm:prSet presAssocID="{E69F60CD-100D-4471-9DB4-806200D53C66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0B1095-8BE6-481A-A8B7-8CBAA86A2D65}" type="pres">
      <dgm:prSet presAssocID="{E69F60CD-100D-4471-9DB4-806200D53C66}" presName="rootConnector" presStyleLbl="node2" presStyleIdx="1" presStyleCnt="6"/>
      <dgm:spPr/>
      <dgm:t>
        <a:bodyPr/>
        <a:lstStyle/>
        <a:p>
          <a:endParaRPr lang="en-US"/>
        </a:p>
      </dgm:t>
    </dgm:pt>
    <dgm:pt modelId="{496F6D8B-B30D-40D8-87C1-F52C01EDFC5C}" type="pres">
      <dgm:prSet presAssocID="{E69F60CD-100D-4471-9DB4-806200D53C66}" presName="hierChild4" presStyleCnt="0"/>
      <dgm:spPr/>
    </dgm:pt>
    <dgm:pt modelId="{1B561377-71C0-4F34-8E44-5A61854E7DE2}" type="pres">
      <dgm:prSet presAssocID="{E69F60CD-100D-4471-9DB4-806200D53C66}" presName="hierChild5" presStyleCnt="0"/>
      <dgm:spPr/>
    </dgm:pt>
    <dgm:pt modelId="{C162E345-96F6-4883-AE1A-C9F2BD46DD57}" type="pres">
      <dgm:prSet presAssocID="{46D05DD8-29B5-4B21-A2BB-B80B6B5A03C0}" presName="Name37" presStyleLbl="parChTrans1D2" presStyleIdx="2" presStyleCnt="6"/>
      <dgm:spPr/>
      <dgm:t>
        <a:bodyPr/>
        <a:lstStyle/>
        <a:p>
          <a:endParaRPr lang="en-US"/>
        </a:p>
      </dgm:t>
    </dgm:pt>
    <dgm:pt modelId="{0EDD7098-42D5-4C00-AC95-02CAF338DE6B}" type="pres">
      <dgm:prSet presAssocID="{C06547CF-7D28-412E-89E5-3C0F8F4BC2D7}" presName="hierRoot2" presStyleCnt="0">
        <dgm:presLayoutVars>
          <dgm:hierBranch val="init"/>
        </dgm:presLayoutVars>
      </dgm:prSet>
      <dgm:spPr/>
    </dgm:pt>
    <dgm:pt modelId="{FD5EEDF2-5D6B-4634-BECD-277F64A4F320}" type="pres">
      <dgm:prSet presAssocID="{C06547CF-7D28-412E-89E5-3C0F8F4BC2D7}" presName="rootComposite" presStyleCnt="0"/>
      <dgm:spPr/>
    </dgm:pt>
    <dgm:pt modelId="{F57DDF89-5F22-4BE2-B1AC-84F2D8D75AF0}" type="pres">
      <dgm:prSet presAssocID="{C06547CF-7D28-412E-89E5-3C0F8F4BC2D7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E49E63-8388-42FD-8882-4D42846C519A}" type="pres">
      <dgm:prSet presAssocID="{C06547CF-7D28-412E-89E5-3C0F8F4BC2D7}" presName="rootConnector" presStyleLbl="node2" presStyleIdx="2" presStyleCnt="6"/>
      <dgm:spPr/>
      <dgm:t>
        <a:bodyPr/>
        <a:lstStyle/>
        <a:p>
          <a:endParaRPr lang="en-US"/>
        </a:p>
      </dgm:t>
    </dgm:pt>
    <dgm:pt modelId="{C6F307E4-B6F1-4663-BF99-E89042D93542}" type="pres">
      <dgm:prSet presAssocID="{C06547CF-7D28-412E-89E5-3C0F8F4BC2D7}" presName="hierChild4" presStyleCnt="0"/>
      <dgm:spPr/>
    </dgm:pt>
    <dgm:pt modelId="{61BC8A15-03C6-4DFD-9921-8B077B3E090B}" type="pres">
      <dgm:prSet presAssocID="{C06547CF-7D28-412E-89E5-3C0F8F4BC2D7}" presName="hierChild5" presStyleCnt="0"/>
      <dgm:spPr/>
    </dgm:pt>
    <dgm:pt modelId="{75789F4A-BBA9-4EFF-87D7-C66E5AE56C37}" type="pres">
      <dgm:prSet presAssocID="{DBADC7ED-D278-48A4-8503-F5DB3F7F65B5}" presName="Name37" presStyleLbl="parChTrans1D2" presStyleIdx="3" presStyleCnt="6"/>
      <dgm:spPr/>
      <dgm:t>
        <a:bodyPr/>
        <a:lstStyle/>
        <a:p>
          <a:endParaRPr lang="en-US"/>
        </a:p>
      </dgm:t>
    </dgm:pt>
    <dgm:pt modelId="{4B9DC48C-6B1E-40D8-BFDA-45F4EFB17010}" type="pres">
      <dgm:prSet presAssocID="{28DE5D09-1C8C-4F38-8C2B-032818BA6A19}" presName="hierRoot2" presStyleCnt="0">
        <dgm:presLayoutVars>
          <dgm:hierBranch val="init"/>
        </dgm:presLayoutVars>
      </dgm:prSet>
      <dgm:spPr/>
    </dgm:pt>
    <dgm:pt modelId="{4C99A4E6-D73A-4065-B881-660240BB13B3}" type="pres">
      <dgm:prSet presAssocID="{28DE5D09-1C8C-4F38-8C2B-032818BA6A19}" presName="rootComposite" presStyleCnt="0"/>
      <dgm:spPr/>
    </dgm:pt>
    <dgm:pt modelId="{972CB5CE-AD93-41C0-9E1F-318DCC67BB29}" type="pres">
      <dgm:prSet presAssocID="{28DE5D09-1C8C-4F38-8C2B-032818BA6A19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F4519B-F13D-40D9-96E9-1E4E60747AEE}" type="pres">
      <dgm:prSet presAssocID="{28DE5D09-1C8C-4F38-8C2B-032818BA6A19}" presName="rootConnector" presStyleLbl="node2" presStyleIdx="3" presStyleCnt="6"/>
      <dgm:spPr/>
      <dgm:t>
        <a:bodyPr/>
        <a:lstStyle/>
        <a:p>
          <a:endParaRPr lang="en-US"/>
        </a:p>
      </dgm:t>
    </dgm:pt>
    <dgm:pt modelId="{C8D23204-6E2C-4E6A-83B2-3118AB713800}" type="pres">
      <dgm:prSet presAssocID="{28DE5D09-1C8C-4F38-8C2B-032818BA6A19}" presName="hierChild4" presStyleCnt="0"/>
      <dgm:spPr/>
    </dgm:pt>
    <dgm:pt modelId="{E8E743F3-EF31-4A8C-97A5-56D627F57035}" type="pres">
      <dgm:prSet presAssocID="{28DE5D09-1C8C-4F38-8C2B-032818BA6A19}" presName="hierChild5" presStyleCnt="0"/>
      <dgm:spPr/>
    </dgm:pt>
    <dgm:pt modelId="{2BBF02EF-C660-479C-9920-D6508E7A4435}" type="pres">
      <dgm:prSet presAssocID="{EDF5FB53-686A-43D8-82E2-26AC8F6E72E0}" presName="Name37" presStyleLbl="parChTrans1D2" presStyleIdx="4" presStyleCnt="6"/>
      <dgm:spPr/>
      <dgm:t>
        <a:bodyPr/>
        <a:lstStyle/>
        <a:p>
          <a:endParaRPr lang="en-US"/>
        </a:p>
      </dgm:t>
    </dgm:pt>
    <dgm:pt modelId="{77C2A4C4-83B0-432C-867C-8DBB26EB6364}" type="pres">
      <dgm:prSet presAssocID="{5D1A4404-9EB7-4BD1-93AE-7CEFA6060C7F}" presName="hierRoot2" presStyleCnt="0">
        <dgm:presLayoutVars>
          <dgm:hierBranch val="init"/>
        </dgm:presLayoutVars>
      </dgm:prSet>
      <dgm:spPr/>
    </dgm:pt>
    <dgm:pt modelId="{853D2645-EB18-436D-908E-55D1AA89E298}" type="pres">
      <dgm:prSet presAssocID="{5D1A4404-9EB7-4BD1-93AE-7CEFA6060C7F}" presName="rootComposite" presStyleCnt="0"/>
      <dgm:spPr/>
    </dgm:pt>
    <dgm:pt modelId="{4C207E91-5DF0-48F4-AA06-12E932CAB104}" type="pres">
      <dgm:prSet presAssocID="{5D1A4404-9EB7-4BD1-93AE-7CEFA6060C7F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1A46C8-1AD4-41FE-BA42-145D121C7DE4}" type="pres">
      <dgm:prSet presAssocID="{5D1A4404-9EB7-4BD1-93AE-7CEFA6060C7F}" presName="rootConnector" presStyleLbl="node2" presStyleIdx="4" presStyleCnt="6"/>
      <dgm:spPr/>
      <dgm:t>
        <a:bodyPr/>
        <a:lstStyle/>
        <a:p>
          <a:endParaRPr lang="en-US"/>
        </a:p>
      </dgm:t>
    </dgm:pt>
    <dgm:pt modelId="{1E4E370C-1EE2-42F5-93DE-13BFC8C4C743}" type="pres">
      <dgm:prSet presAssocID="{5D1A4404-9EB7-4BD1-93AE-7CEFA6060C7F}" presName="hierChild4" presStyleCnt="0"/>
      <dgm:spPr/>
    </dgm:pt>
    <dgm:pt modelId="{E23FF156-29A6-47C4-9EC1-98458DA02855}" type="pres">
      <dgm:prSet presAssocID="{5D1A4404-9EB7-4BD1-93AE-7CEFA6060C7F}" presName="hierChild5" presStyleCnt="0"/>
      <dgm:spPr/>
    </dgm:pt>
    <dgm:pt modelId="{E695F52D-A894-4DEA-BA4F-740BE0DD1A11}" type="pres">
      <dgm:prSet presAssocID="{F3D18EE7-3558-4B9E-9832-0C227016A26D}" presName="Name37" presStyleLbl="parChTrans1D2" presStyleIdx="5" presStyleCnt="6"/>
      <dgm:spPr/>
      <dgm:t>
        <a:bodyPr/>
        <a:lstStyle/>
        <a:p>
          <a:endParaRPr lang="en-US"/>
        </a:p>
      </dgm:t>
    </dgm:pt>
    <dgm:pt modelId="{556B4EFA-B8BD-45B2-A571-F6C9182A6F78}" type="pres">
      <dgm:prSet presAssocID="{AD9B527B-D8A0-4505-B963-3633C313EBBE}" presName="hierRoot2" presStyleCnt="0">
        <dgm:presLayoutVars>
          <dgm:hierBranch val="init"/>
        </dgm:presLayoutVars>
      </dgm:prSet>
      <dgm:spPr/>
    </dgm:pt>
    <dgm:pt modelId="{CFADC293-78AF-4AB9-8224-AC3052610ED3}" type="pres">
      <dgm:prSet presAssocID="{AD9B527B-D8A0-4505-B963-3633C313EBBE}" presName="rootComposite" presStyleCnt="0"/>
      <dgm:spPr/>
    </dgm:pt>
    <dgm:pt modelId="{845B75B8-80B3-4A17-A200-D01ACF77883E}" type="pres">
      <dgm:prSet presAssocID="{AD9B527B-D8A0-4505-B963-3633C313EBBE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AC092F-B36A-4364-AD8D-58908CB8CD77}" type="pres">
      <dgm:prSet presAssocID="{AD9B527B-D8A0-4505-B963-3633C313EBBE}" presName="rootConnector" presStyleLbl="node2" presStyleIdx="5" presStyleCnt="6"/>
      <dgm:spPr/>
      <dgm:t>
        <a:bodyPr/>
        <a:lstStyle/>
        <a:p>
          <a:endParaRPr lang="en-US"/>
        </a:p>
      </dgm:t>
    </dgm:pt>
    <dgm:pt modelId="{203A7A85-162C-471A-BAD3-84D5D2C740EA}" type="pres">
      <dgm:prSet presAssocID="{AD9B527B-D8A0-4505-B963-3633C313EBBE}" presName="hierChild4" presStyleCnt="0"/>
      <dgm:spPr/>
    </dgm:pt>
    <dgm:pt modelId="{A2933A04-FBFE-4696-8940-DE48E082274C}" type="pres">
      <dgm:prSet presAssocID="{AD9B527B-D8A0-4505-B963-3633C313EBBE}" presName="hierChild5" presStyleCnt="0"/>
      <dgm:spPr/>
    </dgm:pt>
    <dgm:pt modelId="{A3F6E852-DB72-43BA-B657-0E048A2E5891}" type="pres">
      <dgm:prSet presAssocID="{9EFE24B5-D633-484F-BF6F-1165C513A408}" presName="hierChild3" presStyleCnt="0"/>
      <dgm:spPr/>
    </dgm:pt>
  </dgm:ptLst>
  <dgm:cxnLst>
    <dgm:cxn modelId="{23975F64-0FEC-48C2-91B5-61D29159D92E}" type="presOf" srcId="{F1AC0D16-DED4-4B70-BA27-F73F80BFC56C}" destId="{4156AAE5-640E-408E-9E34-55CC7B9D1BCF}" srcOrd="1" destOrd="0" presId="urn:microsoft.com/office/officeart/2005/8/layout/orgChart1"/>
    <dgm:cxn modelId="{A8F97FEF-8E7F-4EE7-A6DD-DFB0458936DD}" type="presOf" srcId="{F1AC0D16-DED4-4B70-BA27-F73F80BFC56C}" destId="{884B101B-38C7-45EA-8E74-8C17924388E3}" srcOrd="0" destOrd="0" presId="urn:microsoft.com/office/officeart/2005/8/layout/orgChart1"/>
    <dgm:cxn modelId="{B71CC8D0-F61B-4B97-8EE7-2159CA7E0CC2}" type="presOf" srcId="{CE991327-95FE-4F94-AF9C-0638F458E1E2}" destId="{26143027-4839-4B61-9CDE-F85B9E422985}" srcOrd="0" destOrd="0" presId="urn:microsoft.com/office/officeart/2005/8/layout/orgChart1"/>
    <dgm:cxn modelId="{F8B81E0F-443E-498D-9057-6711AF60B9DB}" type="presOf" srcId="{C06547CF-7D28-412E-89E5-3C0F8F4BC2D7}" destId="{F57DDF89-5F22-4BE2-B1AC-84F2D8D75AF0}" srcOrd="0" destOrd="0" presId="urn:microsoft.com/office/officeart/2005/8/layout/orgChart1"/>
    <dgm:cxn modelId="{7895D280-FDEF-484B-BB6D-F72190D44C63}" type="presOf" srcId="{28DE5D09-1C8C-4F38-8C2B-032818BA6A19}" destId="{EEF4519B-F13D-40D9-96E9-1E4E60747AEE}" srcOrd="1" destOrd="0" presId="urn:microsoft.com/office/officeart/2005/8/layout/orgChart1"/>
    <dgm:cxn modelId="{7E82E890-95DE-493E-8941-089D4B3DCD6D}" type="presOf" srcId="{EDF5FB53-686A-43D8-82E2-26AC8F6E72E0}" destId="{2BBF02EF-C660-479C-9920-D6508E7A4435}" srcOrd="0" destOrd="0" presId="urn:microsoft.com/office/officeart/2005/8/layout/orgChart1"/>
    <dgm:cxn modelId="{260ED5FF-3F44-4C16-AD16-01313085ED31}" srcId="{9EFE24B5-D633-484F-BF6F-1165C513A408}" destId="{AD9B527B-D8A0-4505-B963-3633C313EBBE}" srcOrd="5" destOrd="0" parTransId="{F3D18EE7-3558-4B9E-9832-0C227016A26D}" sibTransId="{4369D2E4-229A-43C7-98D1-3496788549F3}"/>
    <dgm:cxn modelId="{72237B1B-A65A-43E2-ADEC-6E6AC8E80A70}" type="presOf" srcId="{46D05DD8-29B5-4B21-A2BB-B80B6B5A03C0}" destId="{C162E345-96F6-4883-AE1A-C9F2BD46DD57}" srcOrd="0" destOrd="0" presId="urn:microsoft.com/office/officeart/2005/8/layout/orgChart1"/>
    <dgm:cxn modelId="{27D3019C-6D28-4391-8444-4754799A928B}" type="presOf" srcId="{28DE5D09-1C8C-4F38-8C2B-032818BA6A19}" destId="{972CB5CE-AD93-41C0-9E1F-318DCC67BB29}" srcOrd="0" destOrd="0" presId="urn:microsoft.com/office/officeart/2005/8/layout/orgChart1"/>
    <dgm:cxn modelId="{178C19E4-BCBC-4432-8A26-21B4F27FC719}" type="presOf" srcId="{AD9B527B-D8A0-4505-B963-3633C313EBBE}" destId="{845B75B8-80B3-4A17-A200-D01ACF77883E}" srcOrd="0" destOrd="0" presId="urn:microsoft.com/office/officeart/2005/8/layout/orgChart1"/>
    <dgm:cxn modelId="{8910150A-32CF-4BEF-951C-292A2AF7D5B3}" srcId="{9EFE24B5-D633-484F-BF6F-1165C513A408}" destId="{E69F60CD-100D-4471-9DB4-806200D53C66}" srcOrd="1" destOrd="0" parTransId="{CE991327-95FE-4F94-AF9C-0638F458E1E2}" sibTransId="{7CAC8088-D0A5-4F7D-B84A-BBCD12814548}"/>
    <dgm:cxn modelId="{25F2768F-AA72-460F-952A-5945551B4043}" type="presOf" srcId="{C06547CF-7D28-412E-89E5-3C0F8F4BC2D7}" destId="{DCE49E63-8388-42FD-8882-4D42846C519A}" srcOrd="1" destOrd="0" presId="urn:microsoft.com/office/officeart/2005/8/layout/orgChart1"/>
    <dgm:cxn modelId="{02C4662A-04CC-4827-8180-71AA759FA6AC}" type="presOf" srcId="{BA8C7C72-5697-4E4D-AF33-75E0C4BEE0D1}" destId="{AC56F14A-A187-47BA-9D80-299E38FD6615}" srcOrd="0" destOrd="0" presId="urn:microsoft.com/office/officeart/2005/8/layout/orgChart1"/>
    <dgm:cxn modelId="{FCEEE30F-A7F3-486F-A0E8-E8825BE06A23}" type="presOf" srcId="{DBADC7ED-D278-48A4-8503-F5DB3F7F65B5}" destId="{75789F4A-BBA9-4EFF-87D7-C66E5AE56C37}" srcOrd="0" destOrd="0" presId="urn:microsoft.com/office/officeart/2005/8/layout/orgChart1"/>
    <dgm:cxn modelId="{5C49EF9F-990E-492F-8237-E48972667311}" type="presOf" srcId="{9EFE24B5-D633-484F-BF6F-1165C513A408}" destId="{CAC10B57-80B2-4A43-81DC-6E30B490F1B9}" srcOrd="1" destOrd="0" presId="urn:microsoft.com/office/officeart/2005/8/layout/orgChart1"/>
    <dgm:cxn modelId="{EBC3BA80-7635-427A-A1E3-97133CA12053}" type="presOf" srcId="{5D1A4404-9EB7-4BD1-93AE-7CEFA6060C7F}" destId="{AC1A46C8-1AD4-41FE-BA42-145D121C7DE4}" srcOrd="1" destOrd="0" presId="urn:microsoft.com/office/officeart/2005/8/layout/orgChart1"/>
    <dgm:cxn modelId="{F319D27C-050E-4A86-9893-26D3F9F2467C}" type="presOf" srcId="{5D1A4404-9EB7-4BD1-93AE-7CEFA6060C7F}" destId="{4C207E91-5DF0-48F4-AA06-12E932CAB104}" srcOrd="0" destOrd="0" presId="urn:microsoft.com/office/officeart/2005/8/layout/orgChart1"/>
    <dgm:cxn modelId="{7422D69B-A9A8-4C99-ADA1-7BE37327E67A}" type="presOf" srcId="{9EFE24B5-D633-484F-BF6F-1165C513A408}" destId="{3AB435CE-F885-446A-BC4B-DA9656774321}" srcOrd="0" destOrd="0" presId="urn:microsoft.com/office/officeart/2005/8/layout/orgChart1"/>
    <dgm:cxn modelId="{4A796B9D-970C-4CF6-974D-092277A00A27}" type="presOf" srcId="{E69F60CD-100D-4471-9DB4-806200D53C66}" destId="{15D7F517-DF65-419E-8FEB-E6D452259D7D}" srcOrd="0" destOrd="0" presId="urn:microsoft.com/office/officeart/2005/8/layout/orgChart1"/>
    <dgm:cxn modelId="{D821E425-7015-4880-8086-A19D79712364}" type="presOf" srcId="{F3D18EE7-3558-4B9E-9832-0C227016A26D}" destId="{E695F52D-A894-4DEA-BA4F-740BE0DD1A11}" srcOrd="0" destOrd="0" presId="urn:microsoft.com/office/officeart/2005/8/layout/orgChart1"/>
    <dgm:cxn modelId="{996544D8-B56A-49CB-9A44-933180F9ABBB}" type="presOf" srcId="{E69F60CD-100D-4471-9DB4-806200D53C66}" destId="{A40B1095-8BE6-481A-A8B7-8CBAA86A2D65}" srcOrd="1" destOrd="0" presId="urn:microsoft.com/office/officeart/2005/8/layout/orgChart1"/>
    <dgm:cxn modelId="{536B03A7-64D7-4875-BD7A-C9DEAED78CA2}" srcId="{9EFE24B5-D633-484F-BF6F-1165C513A408}" destId="{5D1A4404-9EB7-4BD1-93AE-7CEFA6060C7F}" srcOrd="4" destOrd="0" parTransId="{EDF5FB53-686A-43D8-82E2-26AC8F6E72E0}" sibTransId="{C50BA34E-3D63-4C95-AED8-14E50B1A8987}"/>
    <dgm:cxn modelId="{1FFA250D-1B52-47F2-BCF8-7F9D786968A7}" srcId="{9EFE24B5-D633-484F-BF6F-1165C513A408}" destId="{C06547CF-7D28-412E-89E5-3C0F8F4BC2D7}" srcOrd="2" destOrd="0" parTransId="{46D05DD8-29B5-4B21-A2BB-B80B6B5A03C0}" sibTransId="{F8DD65DF-969E-462A-82E1-7DEAC4CC01C3}"/>
    <dgm:cxn modelId="{F017D1D4-7F71-4B77-B520-B3EFBECAC436}" type="presOf" srcId="{AD9B527B-D8A0-4505-B963-3633C313EBBE}" destId="{D6AC092F-B36A-4364-AD8D-58908CB8CD77}" srcOrd="1" destOrd="0" presId="urn:microsoft.com/office/officeart/2005/8/layout/orgChart1"/>
    <dgm:cxn modelId="{C0CD2D45-509A-4595-98E7-AB23F84C64BD}" srcId="{9EFE24B5-D633-484F-BF6F-1165C513A408}" destId="{28DE5D09-1C8C-4F38-8C2B-032818BA6A19}" srcOrd="3" destOrd="0" parTransId="{DBADC7ED-D278-48A4-8503-F5DB3F7F65B5}" sibTransId="{34F09196-C4D7-41EF-BD9C-7B5C9715A5D5}"/>
    <dgm:cxn modelId="{AD241280-EC8E-4D1A-AC8D-62B1ABCB2F3F}" srcId="{B7983F7F-066A-4E3C-BAC7-D70C2D3AC77E}" destId="{9EFE24B5-D633-484F-BF6F-1165C513A408}" srcOrd="0" destOrd="0" parTransId="{1BD69AD2-E3EF-4139-A5B5-C8A02B64B282}" sibTransId="{16FFE582-0387-4DD2-9572-180DA7637677}"/>
    <dgm:cxn modelId="{5853B6D1-116D-48B4-A37E-71DA37043AE3}" srcId="{9EFE24B5-D633-484F-BF6F-1165C513A408}" destId="{F1AC0D16-DED4-4B70-BA27-F73F80BFC56C}" srcOrd="0" destOrd="0" parTransId="{BA8C7C72-5697-4E4D-AF33-75E0C4BEE0D1}" sibTransId="{EDBD13B1-28E0-4CCD-960E-0BA0BF9BB054}"/>
    <dgm:cxn modelId="{66B1891A-3360-4ED2-B77F-5D1B1DE22300}" type="presOf" srcId="{B7983F7F-066A-4E3C-BAC7-D70C2D3AC77E}" destId="{8A9564B9-23FA-4230-9157-C2F86183A118}" srcOrd="0" destOrd="0" presId="urn:microsoft.com/office/officeart/2005/8/layout/orgChart1"/>
    <dgm:cxn modelId="{CCE080F2-E1C5-43BB-83E8-6D9281C06D5D}" type="presParOf" srcId="{8A9564B9-23FA-4230-9157-C2F86183A118}" destId="{C06DE664-595C-4A5E-9013-EAE9DE7C6457}" srcOrd="0" destOrd="0" presId="urn:microsoft.com/office/officeart/2005/8/layout/orgChart1"/>
    <dgm:cxn modelId="{D27E963E-2AD4-40B1-ADA0-54EF10723287}" type="presParOf" srcId="{C06DE664-595C-4A5E-9013-EAE9DE7C6457}" destId="{CC664BFF-1D66-491B-BBDC-A77DD286A29E}" srcOrd="0" destOrd="0" presId="urn:microsoft.com/office/officeart/2005/8/layout/orgChart1"/>
    <dgm:cxn modelId="{EAE976D4-5018-4BC5-9EB5-CF76A74C3CEB}" type="presParOf" srcId="{CC664BFF-1D66-491B-BBDC-A77DD286A29E}" destId="{3AB435CE-F885-446A-BC4B-DA9656774321}" srcOrd="0" destOrd="0" presId="urn:microsoft.com/office/officeart/2005/8/layout/orgChart1"/>
    <dgm:cxn modelId="{9AB09972-7F63-43F4-8A68-29D9F93A964B}" type="presParOf" srcId="{CC664BFF-1D66-491B-BBDC-A77DD286A29E}" destId="{CAC10B57-80B2-4A43-81DC-6E30B490F1B9}" srcOrd="1" destOrd="0" presId="urn:microsoft.com/office/officeart/2005/8/layout/orgChart1"/>
    <dgm:cxn modelId="{192D6585-5653-4102-9AEC-07E9A79E5729}" type="presParOf" srcId="{C06DE664-595C-4A5E-9013-EAE9DE7C6457}" destId="{371861DF-AE27-45C3-A3D5-AD12E571B361}" srcOrd="1" destOrd="0" presId="urn:microsoft.com/office/officeart/2005/8/layout/orgChart1"/>
    <dgm:cxn modelId="{4B096465-5A5F-4FB3-993F-89D43617C462}" type="presParOf" srcId="{371861DF-AE27-45C3-A3D5-AD12E571B361}" destId="{AC56F14A-A187-47BA-9D80-299E38FD6615}" srcOrd="0" destOrd="0" presId="urn:microsoft.com/office/officeart/2005/8/layout/orgChart1"/>
    <dgm:cxn modelId="{3394FCBF-D03A-42BD-9625-422742DA612F}" type="presParOf" srcId="{371861DF-AE27-45C3-A3D5-AD12E571B361}" destId="{3B62AFEA-1C2B-4EDE-A2F7-72DFB3890613}" srcOrd="1" destOrd="0" presId="urn:microsoft.com/office/officeart/2005/8/layout/orgChart1"/>
    <dgm:cxn modelId="{172375A8-BFA5-467E-A4F6-B627402DED89}" type="presParOf" srcId="{3B62AFEA-1C2B-4EDE-A2F7-72DFB3890613}" destId="{38A38F0D-2408-4A59-90B9-43177F744CD4}" srcOrd="0" destOrd="0" presId="urn:microsoft.com/office/officeart/2005/8/layout/orgChart1"/>
    <dgm:cxn modelId="{78562E32-48EC-4A7A-B5AC-DB4C1F9A35FD}" type="presParOf" srcId="{38A38F0D-2408-4A59-90B9-43177F744CD4}" destId="{884B101B-38C7-45EA-8E74-8C17924388E3}" srcOrd="0" destOrd="0" presId="urn:microsoft.com/office/officeart/2005/8/layout/orgChart1"/>
    <dgm:cxn modelId="{651E5A5C-D6A2-469C-9F30-448FBD73E0C3}" type="presParOf" srcId="{38A38F0D-2408-4A59-90B9-43177F744CD4}" destId="{4156AAE5-640E-408E-9E34-55CC7B9D1BCF}" srcOrd="1" destOrd="0" presId="urn:microsoft.com/office/officeart/2005/8/layout/orgChart1"/>
    <dgm:cxn modelId="{EDCEACB6-371A-4AEE-B1A9-76D88826D66B}" type="presParOf" srcId="{3B62AFEA-1C2B-4EDE-A2F7-72DFB3890613}" destId="{A49B10CA-BBBA-4051-BCDC-BB97D1A121FE}" srcOrd="1" destOrd="0" presId="urn:microsoft.com/office/officeart/2005/8/layout/orgChart1"/>
    <dgm:cxn modelId="{FDDB24BD-5735-4274-9FBF-A8E7FFA15895}" type="presParOf" srcId="{3B62AFEA-1C2B-4EDE-A2F7-72DFB3890613}" destId="{49317C2F-6EC2-4D31-8841-E5994A30CD44}" srcOrd="2" destOrd="0" presId="urn:microsoft.com/office/officeart/2005/8/layout/orgChart1"/>
    <dgm:cxn modelId="{16FF3DC4-DA01-4178-9EDE-C5E7073BC914}" type="presParOf" srcId="{371861DF-AE27-45C3-A3D5-AD12E571B361}" destId="{26143027-4839-4B61-9CDE-F85B9E422985}" srcOrd="2" destOrd="0" presId="urn:microsoft.com/office/officeart/2005/8/layout/orgChart1"/>
    <dgm:cxn modelId="{A126AC17-D382-48D0-B27C-57C56318AAFE}" type="presParOf" srcId="{371861DF-AE27-45C3-A3D5-AD12E571B361}" destId="{ECBCE36D-8677-4FFC-9331-A103E8F72898}" srcOrd="3" destOrd="0" presId="urn:microsoft.com/office/officeart/2005/8/layout/orgChart1"/>
    <dgm:cxn modelId="{9EE49F0C-B271-4307-8AAB-017BD0982624}" type="presParOf" srcId="{ECBCE36D-8677-4FFC-9331-A103E8F72898}" destId="{A974C737-9AD7-4B5F-9AF9-512B23FB51C8}" srcOrd="0" destOrd="0" presId="urn:microsoft.com/office/officeart/2005/8/layout/orgChart1"/>
    <dgm:cxn modelId="{8E7C73A6-8AB8-4670-8BD4-4DD37344CD5F}" type="presParOf" srcId="{A974C737-9AD7-4B5F-9AF9-512B23FB51C8}" destId="{15D7F517-DF65-419E-8FEB-E6D452259D7D}" srcOrd="0" destOrd="0" presId="urn:microsoft.com/office/officeart/2005/8/layout/orgChart1"/>
    <dgm:cxn modelId="{764C78E0-27CF-4159-AA29-8F26FA16F840}" type="presParOf" srcId="{A974C737-9AD7-4B5F-9AF9-512B23FB51C8}" destId="{A40B1095-8BE6-481A-A8B7-8CBAA86A2D65}" srcOrd="1" destOrd="0" presId="urn:microsoft.com/office/officeart/2005/8/layout/orgChart1"/>
    <dgm:cxn modelId="{89512EB0-E353-415A-A868-AF27630F0F0B}" type="presParOf" srcId="{ECBCE36D-8677-4FFC-9331-A103E8F72898}" destId="{496F6D8B-B30D-40D8-87C1-F52C01EDFC5C}" srcOrd="1" destOrd="0" presId="urn:microsoft.com/office/officeart/2005/8/layout/orgChart1"/>
    <dgm:cxn modelId="{D896C1AA-C30E-4BD5-9400-52B99C956292}" type="presParOf" srcId="{ECBCE36D-8677-4FFC-9331-A103E8F72898}" destId="{1B561377-71C0-4F34-8E44-5A61854E7DE2}" srcOrd="2" destOrd="0" presId="urn:microsoft.com/office/officeart/2005/8/layout/orgChart1"/>
    <dgm:cxn modelId="{C6975130-DFBB-4C8D-8520-CC6AAEA5BE5C}" type="presParOf" srcId="{371861DF-AE27-45C3-A3D5-AD12E571B361}" destId="{C162E345-96F6-4883-AE1A-C9F2BD46DD57}" srcOrd="4" destOrd="0" presId="urn:microsoft.com/office/officeart/2005/8/layout/orgChart1"/>
    <dgm:cxn modelId="{9A4316C6-FEF2-4667-9E43-0895F2F2DCC2}" type="presParOf" srcId="{371861DF-AE27-45C3-A3D5-AD12E571B361}" destId="{0EDD7098-42D5-4C00-AC95-02CAF338DE6B}" srcOrd="5" destOrd="0" presId="urn:microsoft.com/office/officeart/2005/8/layout/orgChart1"/>
    <dgm:cxn modelId="{A8025339-497A-4A69-B4F0-54A7CA50DD54}" type="presParOf" srcId="{0EDD7098-42D5-4C00-AC95-02CAF338DE6B}" destId="{FD5EEDF2-5D6B-4634-BECD-277F64A4F320}" srcOrd="0" destOrd="0" presId="urn:microsoft.com/office/officeart/2005/8/layout/orgChart1"/>
    <dgm:cxn modelId="{35AC66B7-AF20-4FF9-BADF-7EA9C3765A64}" type="presParOf" srcId="{FD5EEDF2-5D6B-4634-BECD-277F64A4F320}" destId="{F57DDF89-5F22-4BE2-B1AC-84F2D8D75AF0}" srcOrd="0" destOrd="0" presId="urn:microsoft.com/office/officeart/2005/8/layout/orgChart1"/>
    <dgm:cxn modelId="{13F907F8-CB7C-4E8E-B829-CF27A90EFCB7}" type="presParOf" srcId="{FD5EEDF2-5D6B-4634-BECD-277F64A4F320}" destId="{DCE49E63-8388-42FD-8882-4D42846C519A}" srcOrd="1" destOrd="0" presId="urn:microsoft.com/office/officeart/2005/8/layout/orgChart1"/>
    <dgm:cxn modelId="{F9CF0168-FE90-416F-B6C4-6B269E600899}" type="presParOf" srcId="{0EDD7098-42D5-4C00-AC95-02CAF338DE6B}" destId="{C6F307E4-B6F1-4663-BF99-E89042D93542}" srcOrd="1" destOrd="0" presId="urn:microsoft.com/office/officeart/2005/8/layout/orgChart1"/>
    <dgm:cxn modelId="{2E240C33-F455-4F23-B7D7-EA8FF7CDBDE7}" type="presParOf" srcId="{0EDD7098-42D5-4C00-AC95-02CAF338DE6B}" destId="{61BC8A15-03C6-4DFD-9921-8B077B3E090B}" srcOrd="2" destOrd="0" presId="urn:microsoft.com/office/officeart/2005/8/layout/orgChart1"/>
    <dgm:cxn modelId="{2CBA8509-FE6E-4318-9A54-4DB632B22359}" type="presParOf" srcId="{371861DF-AE27-45C3-A3D5-AD12E571B361}" destId="{75789F4A-BBA9-4EFF-87D7-C66E5AE56C37}" srcOrd="6" destOrd="0" presId="urn:microsoft.com/office/officeart/2005/8/layout/orgChart1"/>
    <dgm:cxn modelId="{B8DD6591-132C-4563-A786-A71B3105B5F3}" type="presParOf" srcId="{371861DF-AE27-45C3-A3D5-AD12E571B361}" destId="{4B9DC48C-6B1E-40D8-BFDA-45F4EFB17010}" srcOrd="7" destOrd="0" presId="urn:microsoft.com/office/officeart/2005/8/layout/orgChart1"/>
    <dgm:cxn modelId="{0A8EC779-ECFB-460F-9CB2-F1DB51EAE5BD}" type="presParOf" srcId="{4B9DC48C-6B1E-40D8-BFDA-45F4EFB17010}" destId="{4C99A4E6-D73A-4065-B881-660240BB13B3}" srcOrd="0" destOrd="0" presId="urn:microsoft.com/office/officeart/2005/8/layout/orgChart1"/>
    <dgm:cxn modelId="{1FC3193B-AF99-4941-8C54-BCD492322461}" type="presParOf" srcId="{4C99A4E6-D73A-4065-B881-660240BB13B3}" destId="{972CB5CE-AD93-41C0-9E1F-318DCC67BB29}" srcOrd="0" destOrd="0" presId="urn:microsoft.com/office/officeart/2005/8/layout/orgChart1"/>
    <dgm:cxn modelId="{138293E0-E4B4-4BE0-8F85-357C32DD559A}" type="presParOf" srcId="{4C99A4E6-D73A-4065-B881-660240BB13B3}" destId="{EEF4519B-F13D-40D9-96E9-1E4E60747AEE}" srcOrd="1" destOrd="0" presId="urn:microsoft.com/office/officeart/2005/8/layout/orgChart1"/>
    <dgm:cxn modelId="{E2CE589E-8A38-4178-8805-107060E43924}" type="presParOf" srcId="{4B9DC48C-6B1E-40D8-BFDA-45F4EFB17010}" destId="{C8D23204-6E2C-4E6A-83B2-3118AB713800}" srcOrd="1" destOrd="0" presId="urn:microsoft.com/office/officeart/2005/8/layout/orgChart1"/>
    <dgm:cxn modelId="{399CE299-A873-4A07-BD0B-E6D73C6DDD8E}" type="presParOf" srcId="{4B9DC48C-6B1E-40D8-BFDA-45F4EFB17010}" destId="{E8E743F3-EF31-4A8C-97A5-56D627F57035}" srcOrd="2" destOrd="0" presId="urn:microsoft.com/office/officeart/2005/8/layout/orgChart1"/>
    <dgm:cxn modelId="{5BC5F091-4C4D-420A-AC41-E938AAA8E55D}" type="presParOf" srcId="{371861DF-AE27-45C3-A3D5-AD12E571B361}" destId="{2BBF02EF-C660-479C-9920-D6508E7A4435}" srcOrd="8" destOrd="0" presId="urn:microsoft.com/office/officeart/2005/8/layout/orgChart1"/>
    <dgm:cxn modelId="{CDC64F8F-FD57-4AF4-A656-2CDABF411D24}" type="presParOf" srcId="{371861DF-AE27-45C3-A3D5-AD12E571B361}" destId="{77C2A4C4-83B0-432C-867C-8DBB26EB6364}" srcOrd="9" destOrd="0" presId="urn:microsoft.com/office/officeart/2005/8/layout/orgChart1"/>
    <dgm:cxn modelId="{E4318D36-BBAB-47F4-AEB9-74C82535AFBC}" type="presParOf" srcId="{77C2A4C4-83B0-432C-867C-8DBB26EB6364}" destId="{853D2645-EB18-436D-908E-55D1AA89E298}" srcOrd="0" destOrd="0" presId="urn:microsoft.com/office/officeart/2005/8/layout/orgChart1"/>
    <dgm:cxn modelId="{485B24DF-3110-448A-B3E2-D215FAD27FB7}" type="presParOf" srcId="{853D2645-EB18-436D-908E-55D1AA89E298}" destId="{4C207E91-5DF0-48F4-AA06-12E932CAB104}" srcOrd="0" destOrd="0" presId="urn:microsoft.com/office/officeart/2005/8/layout/orgChart1"/>
    <dgm:cxn modelId="{55578FC0-97B7-4785-AE66-CE3913FC962C}" type="presParOf" srcId="{853D2645-EB18-436D-908E-55D1AA89E298}" destId="{AC1A46C8-1AD4-41FE-BA42-145D121C7DE4}" srcOrd="1" destOrd="0" presId="urn:microsoft.com/office/officeart/2005/8/layout/orgChart1"/>
    <dgm:cxn modelId="{8932A3F1-2F03-400D-8F31-AC9BD09C7415}" type="presParOf" srcId="{77C2A4C4-83B0-432C-867C-8DBB26EB6364}" destId="{1E4E370C-1EE2-42F5-93DE-13BFC8C4C743}" srcOrd="1" destOrd="0" presId="urn:microsoft.com/office/officeart/2005/8/layout/orgChart1"/>
    <dgm:cxn modelId="{5E886FF1-A616-478C-9DA3-91667BA46363}" type="presParOf" srcId="{77C2A4C4-83B0-432C-867C-8DBB26EB6364}" destId="{E23FF156-29A6-47C4-9EC1-98458DA02855}" srcOrd="2" destOrd="0" presId="urn:microsoft.com/office/officeart/2005/8/layout/orgChart1"/>
    <dgm:cxn modelId="{7CF48C3F-8D8C-40A3-8541-1EF7CA2B1313}" type="presParOf" srcId="{371861DF-AE27-45C3-A3D5-AD12E571B361}" destId="{E695F52D-A894-4DEA-BA4F-740BE0DD1A11}" srcOrd="10" destOrd="0" presId="urn:microsoft.com/office/officeart/2005/8/layout/orgChart1"/>
    <dgm:cxn modelId="{AF2DF231-AA58-40D6-A1C4-7296EC3199C4}" type="presParOf" srcId="{371861DF-AE27-45C3-A3D5-AD12E571B361}" destId="{556B4EFA-B8BD-45B2-A571-F6C9182A6F78}" srcOrd="11" destOrd="0" presId="urn:microsoft.com/office/officeart/2005/8/layout/orgChart1"/>
    <dgm:cxn modelId="{AA84795C-57DC-4A07-91A3-18A4145E6D26}" type="presParOf" srcId="{556B4EFA-B8BD-45B2-A571-F6C9182A6F78}" destId="{CFADC293-78AF-4AB9-8224-AC3052610ED3}" srcOrd="0" destOrd="0" presId="urn:microsoft.com/office/officeart/2005/8/layout/orgChart1"/>
    <dgm:cxn modelId="{D911D8B5-ECBB-44D5-8D25-CF59072709FE}" type="presParOf" srcId="{CFADC293-78AF-4AB9-8224-AC3052610ED3}" destId="{845B75B8-80B3-4A17-A200-D01ACF77883E}" srcOrd="0" destOrd="0" presId="urn:microsoft.com/office/officeart/2005/8/layout/orgChart1"/>
    <dgm:cxn modelId="{CFBC3F8F-B63D-475D-9A59-A966E6E3C816}" type="presParOf" srcId="{CFADC293-78AF-4AB9-8224-AC3052610ED3}" destId="{D6AC092F-B36A-4364-AD8D-58908CB8CD77}" srcOrd="1" destOrd="0" presId="urn:microsoft.com/office/officeart/2005/8/layout/orgChart1"/>
    <dgm:cxn modelId="{F8369C3C-A0D8-492D-AE81-C0DC926E7ECB}" type="presParOf" srcId="{556B4EFA-B8BD-45B2-A571-F6C9182A6F78}" destId="{203A7A85-162C-471A-BAD3-84D5D2C740EA}" srcOrd="1" destOrd="0" presId="urn:microsoft.com/office/officeart/2005/8/layout/orgChart1"/>
    <dgm:cxn modelId="{33877CE6-EA71-4D4B-8BC1-4A4BE74725AB}" type="presParOf" srcId="{556B4EFA-B8BD-45B2-A571-F6C9182A6F78}" destId="{A2933A04-FBFE-4696-8940-DE48E082274C}" srcOrd="2" destOrd="0" presId="urn:microsoft.com/office/officeart/2005/8/layout/orgChart1"/>
    <dgm:cxn modelId="{8ED72A80-0935-4A65-8C0D-A6F7AEE15ECD}" type="presParOf" srcId="{C06DE664-595C-4A5E-9013-EAE9DE7C6457}" destId="{A3F6E852-DB72-43BA-B657-0E048A2E58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983F7F-066A-4E3C-BAC7-D70C2D3AC77E}" type="doc">
      <dgm:prSet loTypeId="urn:microsoft.com/office/officeart/2005/8/layout/orgChart1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9EFE24B5-D633-484F-BF6F-1165C513A408}">
      <dgm:prSet phldrT="[Text]" custT="1"/>
      <dgm:spPr>
        <a:solidFill>
          <a:srgbClr val="006600"/>
        </a:solidFill>
      </dgm:spPr>
      <dgm:t>
        <a:bodyPr/>
        <a:lstStyle/>
        <a:p>
          <a:r>
            <a:rPr lang="ka-GE" sz="24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gm:t>
    </dgm:pt>
    <dgm:pt modelId="{1BD69AD2-E3EF-4139-A5B5-C8A02B64B282}" type="parTrans" cxnId="{AD241280-EC8E-4D1A-AC8D-62B1ABCB2F3F}">
      <dgm:prSet/>
      <dgm:spPr/>
      <dgm:t>
        <a:bodyPr/>
        <a:lstStyle/>
        <a:p>
          <a:endParaRPr lang="en-US"/>
        </a:p>
      </dgm:t>
    </dgm:pt>
    <dgm:pt modelId="{16FFE582-0387-4DD2-9572-180DA7637677}" type="sibTrans" cxnId="{AD241280-EC8E-4D1A-AC8D-62B1ABCB2F3F}">
      <dgm:prSet/>
      <dgm:spPr/>
      <dgm:t>
        <a:bodyPr/>
        <a:lstStyle/>
        <a:p>
          <a:endParaRPr lang="en-US"/>
        </a:p>
      </dgm:t>
    </dgm:pt>
    <dgm:pt modelId="{F1AC0D16-DED4-4B70-BA27-F73F80BFC56C}">
      <dgm:prSet phldrT="[Text]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BA8C7C72-5697-4E4D-AF33-75E0C4BEE0D1}" type="parTrans" cxnId="{5853B6D1-116D-48B4-A37E-71DA37043AE3}">
      <dgm:prSet/>
      <dgm:spPr/>
      <dgm:t>
        <a:bodyPr/>
        <a:lstStyle/>
        <a:p>
          <a:endParaRPr lang="en-US"/>
        </a:p>
      </dgm:t>
    </dgm:pt>
    <dgm:pt modelId="{EDBD13B1-28E0-4CCD-960E-0BA0BF9BB054}" type="sibTrans" cxnId="{5853B6D1-116D-48B4-A37E-71DA37043AE3}">
      <dgm:prSet/>
      <dgm:spPr/>
      <dgm:t>
        <a:bodyPr/>
        <a:lstStyle/>
        <a:p>
          <a:endParaRPr lang="en-US"/>
        </a:p>
      </dgm:t>
    </dgm:pt>
    <dgm:pt modelId="{E69F60CD-100D-4471-9DB4-806200D53C66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5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CE991327-95FE-4F94-AF9C-0638F458E1E2}" type="parTrans" cxnId="{8910150A-32CF-4BEF-951C-292A2AF7D5B3}">
      <dgm:prSet/>
      <dgm:spPr/>
      <dgm:t>
        <a:bodyPr/>
        <a:lstStyle/>
        <a:p>
          <a:endParaRPr lang="en-US"/>
        </a:p>
      </dgm:t>
    </dgm:pt>
    <dgm:pt modelId="{7CAC8088-D0A5-4F7D-B84A-BBCD12814548}" type="sibTrans" cxnId="{8910150A-32CF-4BEF-951C-292A2AF7D5B3}">
      <dgm:prSet/>
      <dgm:spPr/>
      <dgm:t>
        <a:bodyPr/>
        <a:lstStyle/>
        <a:p>
          <a:endParaRPr lang="en-US"/>
        </a:p>
      </dgm:t>
    </dgm:pt>
    <dgm:pt modelId="{C06547CF-7D28-412E-89E5-3C0F8F4BC2D7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46D05DD8-29B5-4B21-A2BB-B80B6B5A03C0}" type="parTrans" cxnId="{1FFA250D-1B52-47F2-BCF8-7F9D786968A7}">
      <dgm:prSet/>
      <dgm:spPr/>
      <dgm:t>
        <a:bodyPr/>
        <a:lstStyle/>
        <a:p>
          <a:endParaRPr lang="en-US"/>
        </a:p>
      </dgm:t>
    </dgm:pt>
    <dgm:pt modelId="{F8DD65DF-969E-462A-82E1-7DEAC4CC01C3}" type="sibTrans" cxnId="{1FFA250D-1B52-47F2-BCF8-7F9D786968A7}">
      <dgm:prSet/>
      <dgm:spPr/>
      <dgm:t>
        <a:bodyPr/>
        <a:lstStyle/>
        <a:p>
          <a:endParaRPr lang="en-US"/>
        </a:p>
      </dgm:t>
    </dgm:pt>
    <dgm:pt modelId="{28DE5D09-1C8C-4F38-8C2B-032818BA6A19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DBADC7ED-D278-48A4-8503-F5DB3F7F65B5}" type="parTrans" cxnId="{C0CD2D45-509A-4595-98E7-AB23F84C64BD}">
      <dgm:prSet/>
      <dgm:spPr/>
      <dgm:t>
        <a:bodyPr/>
        <a:lstStyle/>
        <a:p>
          <a:endParaRPr lang="en-US"/>
        </a:p>
      </dgm:t>
    </dgm:pt>
    <dgm:pt modelId="{34F09196-C4D7-41EF-BD9C-7B5C9715A5D5}" type="sibTrans" cxnId="{C0CD2D45-509A-4595-98E7-AB23F84C64BD}">
      <dgm:prSet/>
      <dgm:spPr/>
      <dgm:t>
        <a:bodyPr/>
        <a:lstStyle/>
        <a:p>
          <a:endParaRPr lang="en-US"/>
        </a:p>
      </dgm:t>
    </dgm:pt>
    <dgm:pt modelId="{5D1A4404-9EB7-4BD1-93AE-7CEFA6060C7F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EDF5FB53-686A-43D8-82E2-26AC8F6E72E0}" type="parTrans" cxnId="{536B03A7-64D7-4875-BD7A-C9DEAED78CA2}">
      <dgm:prSet/>
      <dgm:spPr/>
      <dgm:t>
        <a:bodyPr/>
        <a:lstStyle/>
        <a:p>
          <a:endParaRPr lang="en-US"/>
        </a:p>
      </dgm:t>
    </dgm:pt>
    <dgm:pt modelId="{C50BA34E-3D63-4C95-AED8-14E50B1A8987}" type="sibTrans" cxnId="{536B03A7-64D7-4875-BD7A-C9DEAED78CA2}">
      <dgm:prSet/>
      <dgm:spPr/>
      <dgm:t>
        <a:bodyPr/>
        <a:lstStyle/>
        <a:p>
          <a:endParaRPr lang="en-US"/>
        </a:p>
      </dgm:t>
    </dgm:pt>
    <dgm:pt modelId="{AD9B527B-D8A0-4505-B963-3633C313EBBE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F3D18EE7-3558-4B9E-9832-0C227016A26D}" type="parTrans" cxnId="{260ED5FF-3F44-4C16-AD16-01313085ED31}">
      <dgm:prSet/>
      <dgm:spPr/>
      <dgm:t>
        <a:bodyPr/>
        <a:lstStyle/>
        <a:p>
          <a:endParaRPr lang="en-US"/>
        </a:p>
      </dgm:t>
    </dgm:pt>
    <dgm:pt modelId="{4369D2E4-229A-43C7-98D1-3496788549F3}" type="sibTrans" cxnId="{260ED5FF-3F44-4C16-AD16-01313085ED31}">
      <dgm:prSet/>
      <dgm:spPr/>
      <dgm:t>
        <a:bodyPr/>
        <a:lstStyle/>
        <a:p>
          <a:endParaRPr lang="en-US"/>
        </a:p>
      </dgm:t>
    </dgm:pt>
    <dgm:pt modelId="{8A9564B9-23FA-4230-9157-C2F86183A118}" type="pres">
      <dgm:prSet presAssocID="{B7983F7F-066A-4E3C-BAC7-D70C2D3AC7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06DE664-595C-4A5E-9013-EAE9DE7C6457}" type="pres">
      <dgm:prSet presAssocID="{9EFE24B5-D633-484F-BF6F-1165C513A408}" presName="hierRoot1" presStyleCnt="0">
        <dgm:presLayoutVars>
          <dgm:hierBranch val="init"/>
        </dgm:presLayoutVars>
      </dgm:prSet>
      <dgm:spPr/>
    </dgm:pt>
    <dgm:pt modelId="{CC664BFF-1D66-491B-BBDC-A77DD286A29E}" type="pres">
      <dgm:prSet presAssocID="{9EFE24B5-D633-484F-BF6F-1165C513A408}" presName="rootComposite1" presStyleCnt="0"/>
      <dgm:spPr/>
    </dgm:pt>
    <dgm:pt modelId="{3AB435CE-F885-446A-BC4B-DA9656774321}" type="pres">
      <dgm:prSet presAssocID="{9EFE24B5-D633-484F-BF6F-1165C513A408}" presName="rootText1" presStyleLbl="node0" presStyleIdx="0" presStyleCnt="1" custScaleX="148515" custScaleY="1136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C10B57-80B2-4A43-81DC-6E30B490F1B9}" type="pres">
      <dgm:prSet presAssocID="{9EFE24B5-D633-484F-BF6F-1165C513A40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71861DF-AE27-45C3-A3D5-AD12E571B361}" type="pres">
      <dgm:prSet presAssocID="{9EFE24B5-D633-484F-BF6F-1165C513A408}" presName="hierChild2" presStyleCnt="0"/>
      <dgm:spPr/>
    </dgm:pt>
    <dgm:pt modelId="{AC56F14A-A187-47BA-9D80-299E38FD6615}" type="pres">
      <dgm:prSet presAssocID="{BA8C7C72-5697-4E4D-AF33-75E0C4BEE0D1}" presName="Name37" presStyleLbl="parChTrans1D2" presStyleIdx="0" presStyleCnt="6"/>
      <dgm:spPr/>
      <dgm:t>
        <a:bodyPr/>
        <a:lstStyle/>
        <a:p>
          <a:endParaRPr lang="en-US"/>
        </a:p>
      </dgm:t>
    </dgm:pt>
    <dgm:pt modelId="{3B62AFEA-1C2B-4EDE-A2F7-72DFB3890613}" type="pres">
      <dgm:prSet presAssocID="{F1AC0D16-DED4-4B70-BA27-F73F80BFC56C}" presName="hierRoot2" presStyleCnt="0">
        <dgm:presLayoutVars>
          <dgm:hierBranch val="init"/>
        </dgm:presLayoutVars>
      </dgm:prSet>
      <dgm:spPr/>
    </dgm:pt>
    <dgm:pt modelId="{38A38F0D-2408-4A59-90B9-43177F744CD4}" type="pres">
      <dgm:prSet presAssocID="{F1AC0D16-DED4-4B70-BA27-F73F80BFC56C}" presName="rootComposite" presStyleCnt="0"/>
      <dgm:spPr/>
    </dgm:pt>
    <dgm:pt modelId="{884B101B-38C7-45EA-8E74-8C17924388E3}" type="pres">
      <dgm:prSet presAssocID="{F1AC0D16-DED4-4B70-BA27-F73F80BFC56C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56AAE5-640E-408E-9E34-55CC7B9D1BCF}" type="pres">
      <dgm:prSet presAssocID="{F1AC0D16-DED4-4B70-BA27-F73F80BFC56C}" presName="rootConnector" presStyleLbl="node2" presStyleIdx="0" presStyleCnt="6"/>
      <dgm:spPr/>
      <dgm:t>
        <a:bodyPr/>
        <a:lstStyle/>
        <a:p>
          <a:endParaRPr lang="en-US"/>
        </a:p>
      </dgm:t>
    </dgm:pt>
    <dgm:pt modelId="{A49B10CA-BBBA-4051-BCDC-BB97D1A121FE}" type="pres">
      <dgm:prSet presAssocID="{F1AC0D16-DED4-4B70-BA27-F73F80BFC56C}" presName="hierChild4" presStyleCnt="0"/>
      <dgm:spPr/>
    </dgm:pt>
    <dgm:pt modelId="{49317C2F-6EC2-4D31-8841-E5994A30CD44}" type="pres">
      <dgm:prSet presAssocID="{F1AC0D16-DED4-4B70-BA27-F73F80BFC56C}" presName="hierChild5" presStyleCnt="0"/>
      <dgm:spPr/>
    </dgm:pt>
    <dgm:pt modelId="{26143027-4839-4B61-9CDE-F85B9E422985}" type="pres">
      <dgm:prSet presAssocID="{CE991327-95FE-4F94-AF9C-0638F458E1E2}" presName="Name37" presStyleLbl="parChTrans1D2" presStyleIdx="1" presStyleCnt="6"/>
      <dgm:spPr/>
      <dgm:t>
        <a:bodyPr/>
        <a:lstStyle/>
        <a:p>
          <a:endParaRPr lang="en-US"/>
        </a:p>
      </dgm:t>
    </dgm:pt>
    <dgm:pt modelId="{ECBCE36D-8677-4FFC-9331-A103E8F72898}" type="pres">
      <dgm:prSet presAssocID="{E69F60CD-100D-4471-9DB4-806200D53C66}" presName="hierRoot2" presStyleCnt="0">
        <dgm:presLayoutVars>
          <dgm:hierBranch val="init"/>
        </dgm:presLayoutVars>
      </dgm:prSet>
      <dgm:spPr/>
    </dgm:pt>
    <dgm:pt modelId="{A974C737-9AD7-4B5F-9AF9-512B23FB51C8}" type="pres">
      <dgm:prSet presAssocID="{E69F60CD-100D-4471-9DB4-806200D53C66}" presName="rootComposite" presStyleCnt="0"/>
      <dgm:spPr/>
    </dgm:pt>
    <dgm:pt modelId="{15D7F517-DF65-419E-8FEB-E6D452259D7D}" type="pres">
      <dgm:prSet presAssocID="{E69F60CD-100D-4471-9DB4-806200D53C66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0B1095-8BE6-481A-A8B7-8CBAA86A2D65}" type="pres">
      <dgm:prSet presAssocID="{E69F60CD-100D-4471-9DB4-806200D53C66}" presName="rootConnector" presStyleLbl="node2" presStyleIdx="1" presStyleCnt="6"/>
      <dgm:spPr/>
      <dgm:t>
        <a:bodyPr/>
        <a:lstStyle/>
        <a:p>
          <a:endParaRPr lang="en-US"/>
        </a:p>
      </dgm:t>
    </dgm:pt>
    <dgm:pt modelId="{496F6D8B-B30D-40D8-87C1-F52C01EDFC5C}" type="pres">
      <dgm:prSet presAssocID="{E69F60CD-100D-4471-9DB4-806200D53C66}" presName="hierChild4" presStyleCnt="0"/>
      <dgm:spPr/>
    </dgm:pt>
    <dgm:pt modelId="{1B561377-71C0-4F34-8E44-5A61854E7DE2}" type="pres">
      <dgm:prSet presAssocID="{E69F60CD-100D-4471-9DB4-806200D53C66}" presName="hierChild5" presStyleCnt="0"/>
      <dgm:spPr/>
    </dgm:pt>
    <dgm:pt modelId="{C162E345-96F6-4883-AE1A-C9F2BD46DD57}" type="pres">
      <dgm:prSet presAssocID="{46D05DD8-29B5-4B21-A2BB-B80B6B5A03C0}" presName="Name37" presStyleLbl="parChTrans1D2" presStyleIdx="2" presStyleCnt="6"/>
      <dgm:spPr/>
      <dgm:t>
        <a:bodyPr/>
        <a:lstStyle/>
        <a:p>
          <a:endParaRPr lang="en-US"/>
        </a:p>
      </dgm:t>
    </dgm:pt>
    <dgm:pt modelId="{0EDD7098-42D5-4C00-AC95-02CAF338DE6B}" type="pres">
      <dgm:prSet presAssocID="{C06547CF-7D28-412E-89E5-3C0F8F4BC2D7}" presName="hierRoot2" presStyleCnt="0">
        <dgm:presLayoutVars>
          <dgm:hierBranch val="init"/>
        </dgm:presLayoutVars>
      </dgm:prSet>
      <dgm:spPr/>
    </dgm:pt>
    <dgm:pt modelId="{FD5EEDF2-5D6B-4634-BECD-277F64A4F320}" type="pres">
      <dgm:prSet presAssocID="{C06547CF-7D28-412E-89E5-3C0F8F4BC2D7}" presName="rootComposite" presStyleCnt="0"/>
      <dgm:spPr/>
    </dgm:pt>
    <dgm:pt modelId="{F57DDF89-5F22-4BE2-B1AC-84F2D8D75AF0}" type="pres">
      <dgm:prSet presAssocID="{C06547CF-7D28-412E-89E5-3C0F8F4BC2D7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E49E63-8388-42FD-8882-4D42846C519A}" type="pres">
      <dgm:prSet presAssocID="{C06547CF-7D28-412E-89E5-3C0F8F4BC2D7}" presName="rootConnector" presStyleLbl="node2" presStyleIdx="2" presStyleCnt="6"/>
      <dgm:spPr/>
      <dgm:t>
        <a:bodyPr/>
        <a:lstStyle/>
        <a:p>
          <a:endParaRPr lang="en-US"/>
        </a:p>
      </dgm:t>
    </dgm:pt>
    <dgm:pt modelId="{C6F307E4-B6F1-4663-BF99-E89042D93542}" type="pres">
      <dgm:prSet presAssocID="{C06547CF-7D28-412E-89E5-3C0F8F4BC2D7}" presName="hierChild4" presStyleCnt="0"/>
      <dgm:spPr/>
    </dgm:pt>
    <dgm:pt modelId="{61BC8A15-03C6-4DFD-9921-8B077B3E090B}" type="pres">
      <dgm:prSet presAssocID="{C06547CF-7D28-412E-89E5-3C0F8F4BC2D7}" presName="hierChild5" presStyleCnt="0"/>
      <dgm:spPr/>
    </dgm:pt>
    <dgm:pt modelId="{75789F4A-BBA9-4EFF-87D7-C66E5AE56C37}" type="pres">
      <dgm:prSet presAssocID="{DBADC7ED-D278-48A4-8503-F5DB3F7F65B5}" presName="Name37" presStyleLbl="parChTrans1D2" presStyleIdx="3" presStyleCnt="6"/>
      <dgm:spPr/>
      <dgm:t>
        <a:bodyPr/>
        <a:lstStyle/>
        <a:p>
          <a:endParaRPr lang="en-US"/>
        </a:p>
      </dgm:t>
    </dgm:pt>
    <dgm:pt modelId="{4B9DC48C-6B1E-40D8-BFDA-45F4EFB17010}" type="pres">
      <dgm:prSet presAssocID="{28DE5D09-1C8C-4F38-8C2B-032818BA6A19}" presName="hierRoot2" presStyleCnt="0">
        <dgm:presLayoutVars>
          <dgm:hierBranch val="init"/>
        </dgm:presLayoutVars>
      </dgm:prSet>
      <dgm:spPr/>
    </dgm:pt>
    <dgm:pt modelId="{4C99A4E6-D73A-4065-B881-660240BB13B3}" type="pres">
      <dgm:prSet presAssocID="{28DE5D09-1C8C-4F38-8C2B-032818BA6A19}" presName="rootComposite" presStyleCnt="0"/>
      <dgm:spPr/>
    </dgm:pt>
    <dgm:pt modelId="{972CB5CE-AD93-41C0-9E1F-318DCC67BB29}" type="pres">
      <dgm:prSet presAssocID="{28DE5D09-1C8C-4F38-8C2B-032818BA6A19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F4519B-F13D-40D9-96E9-1E4E60747AEE}" type="pres">
      <dgm:prSet presAssocID="{28DE5D09-1C8C-4F38-8C2B-032818BA6A19}" presName="rootConnector" presStyleLbl="node2" presStyleIdx="3" presStyleCnt="6"/>
      <dgm:spPr/>
      <dgm:t>
        <a:bodyPr/>
        <a:lstStyle/>
        <a:p>
          <a:endParaRPr lang="en-US"/>
        </a:p>
      </dgm:t>
    </dgm:pt>
    <dgm:pt modelId="{C8D23204-6E2C-4E6A-83B2-3118AB713800}" type="pres">
      <dgm:prSet presAssocID="{28DE5D09-1C8C-4F38-8C2B-032818BA6A19}" presName="hierChild4" presStyleCnt="0"/>
      <dgm:spPr/>
    </dgm:pt>
    <dgm:pt modelId="{E8E743F3-EF31-4A8C-97A5-56D627F57035}" type="pres">
      <dgm:prSet presAssocID="{28DE5D09-1C8C-4F38-8C2B-032818BA6A19}" presName="hierChild5" presStyleCnt="0"/>
      <dgm:spPr/>
    </dgm:pt>
    <dgm:pt modelId="{2BBF02EF-C660-479C-9920-D6508E7A4435}" type="pres">
      <dgm:prSet presAssocID="{EDF5FB53-686A-43D8-82E2-26AC8F6E72E0}" presName="Name37" presStyleLbl="parChTrans1D2" presStyleIdx="4" presStyleCnt="6"/>
      <dgm:spPr/>
      <dgm:t>
        <a:bodyPr/>
        <a:lstStyle/>
        <a:p>
          <a:endParaRPr lang="en-US"/>
        </a:p>
      </dgm:t>
    </dgm:pt>
    <dgm:pt modelId="{77C2A4C4-83B0-432C-867C-8DBB26EB6364}" type="pres">
      <dgm:prSet presAssocID="{5D1A4404-9EB7-4BD1-93AE-7CEFA6060C7F}" presName="hierRoot2" presStyleCnt="0">
        <dgm:presLayoutVars>
          <dgm:hierBranch val="init"/>
        </dgm:presLayoutVars>
      </dgm:prSet>
      <dgm:spPr/>
    </dgm:pt>
    <dgm:pt modelId="{853D2645-EB18-436D-908E-55D1AA89E298}" type="pres">
      <dgm:prSet presAssocID="{5D1A4404-9EB7-4BD1-93AE-7CEFA6060C7F}" presName="rootComposite" presStyleCnt="0"/>
      <dgm:spPr/>
    </dgm:pt>
    <dgm:pt modelId="{4C207E91-5DF0-48F4-AA06-12E932CAB104}" type="pres">
      <dgm:prSet presAssocID="{5D1A4404-9EB7-4BD1-93AE-7CEFA6060C7F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1A46C8-1AD4-41FE-BA42-145D121C7DE4}" type="pres">
      <dgm:prSet presAssocID="{5D1A4404-9EB7-4BD1-93AE-7CEFA6060C7F}" presName="rootConnector" presStyleLbl="node2" presStyleIdx="4" presStyleCnt="6"/>
      <dgm:spPr/>
      <dgm:t>
        <a:bodyPr/>
        <a:lstStyle/>
        <a:p>
          <a:endParaRPr lang="en-US"/>
        </a:p>
      </dgm:t>
    </dgm:pt>
    <dgm:pt modelId="{1E4E370C-1EE2-42F5-93DE-13BFC8C4C743}" type="pres">
      <dgm:prSet presAssocID="{5D1A4404-9EB7-4BD1-93AE-7CEFA6060C7F}" presName="hierChild4" presStyleCnt="0"/>
      <dgm:spPr/>
    </dgm:pt>
    <dgm:pt modelId="{E23FF156-29A6-47C4-9EC1-98458DA02855}" type="pres">
      <dgm:prSet presAssocID="{5D1A4404-9EB7-4BD1-93AE-7CEFA6060C7F}" presName="hierChild5" presStyleCnt="0"/>
      <dgm:spPr/>
    </dgm:pt>
    <dgm:pt modelId="{E695F52D-A894-4DEA-BA4F-740BE0DD1A11}" type="pres">
      <dgm:prSet presAssocID="{F3D18EE7-3558-4B9E-9832-0C227016A26D}" presName="Name37" presStyleLbl="parChTrans1D2" presStyleIdx="5" presStyleCnt="6"/>
      <dgm:spPr/>
      <dgm:t>
        <a:bodyPr/>
        <a:lstStyle/>
        <a:p>
          <a:endParaRPr lang="en-US"/>
        </a:p>
      </dgm:t>
    </dgm:pt>
    <dgm:pt modelId="{556B4EFA-B8BD-45B2-A571-F6C9182A6F78}" type="pres">
      <dgm:prSet presAssocID="{AD9B527B-D8A0-4505-B963-3633C313EBBE}" presName="hierRoot2" presStyleCnt="0">
        <dgm:presLayoutVars>
          <dgm:hierBranch val="init"/>
        </dgm:presLayoutVars>
      </dgm:prSet>
      <dgm:spPr/>
    </dgm:pt>
    <dgm:pt modelId="{CFADC293-78AF-4AB9-8224-AC3052610ED3}" type="pres">
      <dgm:prSet presAssocID="{AD9B527B-D8A0-4505-B963-3633C313EBBE}" presName="rootComposite" presStyleCnt="0"/>
      <dgm:spPr/>
    </dgm:pt>
    <dgm:pt modelId="{845B75B8-80B3-4A17-A200-D01ACF77883E}" type="pres">
      <dgm:prSet presAssocID="{AD9B527B-D8A0-4505-B963-3633C313EBBE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AC092F-B36A-4364-AD8D-58908CB8CD77}" type="pres">
      <dgm:prSet presAssocID="{AD9B527B-D8A0-4505-B963-3633C313EBBE}" presName="rootConnector" presStyleLbl="node2" presStyleIdx="5" presStyleCnt="6"/>
      <dgm:spPr/>
      <dgm:t>
        <a:bodyPr/>
        <a:lstStyle/>
        <a:p>
          <a:endParaRPr lang="en-US"/>
        </a:p>
      </dgm:t>
    </dgm:pt>
    <dgm:pt modelId="{203A7A85-162C-471A-BAD3-84D5D2C740EA}" type="pres">
      <dgm:prSet presAssocID="{AD9B527B-D8A0-4505-B963-3633C313EBBE}" presName="hierChild4" presStyleCnt="0"/>
      <dgm:spPr/>
    </dgm:pt>
    <dgm:pt modelId="{A2933A04-FBFE-4696-8940-DE48E082274C}" type="pres">
      <dgm:prSet presAssocID="{AD9B527B-D8A0-4505-B963-3633C313EBBE}" presName="hierChild5" presStyleCnt="0"/>
      <dgm:spPr/>
    </dgm:pt>
    <dgm:pt modelId="{A3F6E852-DB72-43BA-B657-0E048A2E5891}" type="pres">
      <dgm:prSet presAssocID="{9EFE24B5-D633-484F-BF6F-1165C513A408}" presName="hierChild3" presStyleCnt="0"/>
      <dgm:spPr/>
    </dgm:pt>
  </dgm:ptLst>
  <dgm:cxnLst>
    <dgm:cxn modelId="{611258C7-452A-4BE3-A8C2-6AA32DC2848B}" type="presOf" srcId="{46D05DD8-29B5-4B21-A2BB-B80B6B5A03C0}" destId="{C162E345-96F6-4883-AE1A-C9F2BD46DD57}" srcOrd="0" destOrd="0" presId="urn:microsoft.com/office/officeart/2005/8/layout/orgChart1"/>
    <dgm:cxn modelId="{CFD608C5-23DA-4C72-A403-67C4A8ACF15C}" type="presOf" srcId="{F1AC0D16-DED4-4B70-BA27-F73F80BFC56C}" destId="{4156AAE5-640E-408E-9E34-55CC7B9D1BCF}" srcOrd="1" destOrd="0" presId="urn:microsoft.com/office/officeart/2005/8/layout/orgChart1"/>
    <dgm:cxn modelId="{D53478EC-7471-4F7D-B2BF-A7BF65C4C688}" type="presOf" srcId="{28DE5D09-1C8C-4F38-8C2B-032818BA6A19}" destId="{EEF4519B-F13D-40D9-96E9-1E4E60747AEE}" srcOrd="1" destOrd="0" presId="urn:microsoft.com/office/officeart/2005/8/layout/orgChart1"/>
    <dgm:cxn modelId="{0659BE64-2B0D-4188-BD33-4B7786E3ED97}" type="presOf" srcId="{F3D18EE7-3558-4B9E-9832-0C227016A26D}" destId="{E695F52D-A894-4DEA-BA4F-740BE0DD1A11}" srcOrd="0" destOrd="0" presId="urn:microsoft.com/office/officeart/2005/8/layout/orgChart1"/>
    <dgm:cxn modelId="{703F3A56-C0A4-4F05-86C5-3078B9A598AB}" type="presOf" srcId="{E69F60CD-100D-4471-9DB4-806200D53C66}" destId="{A40B1095-8BE6-481A-A8B7-8CBAA86A2D65}" srcOrd="1" destOrd="0" presId="urn:microsoft.com/office/officeart/2005/8/layout/orgChart1"/>
    <dgm:cxn modelId="{B84E986E-2C6C-4ED3-B2E4-7B1F232E315C}" type="presOf" srcId="{28DE5D09-1C8C-4F38-8C2B-032818BA6A19}" destId="{972CB5CE-AD93-41C0-9E1F-318DCC67BB29}" srcOrd="0" destOrd="0" presId="urn:microsoft.com/office/officeart/2005/8/layout/orgChart1"/>
    <dgm:cxn modelId="{D15E3E92-C2AC-4BEB-A6FA-9BB3F83279CB}" type="presOf" srcId="{CE991327-95FE-4F94-AF9C-0638F458E1E2}" destId="{26143027-4839-4B61-9CDE-F85B9E422985}" srcOrd="0" destOrd="0" presId="urn:microsoft.com/office/officeart/2005/8/layout/orgChart1"/>
    <dgm:cxn modelId="{529F8869-BD61-4966-A1CC-16A36FD81278}" type="presOf" srcId="{BA8C7C72-5697-4E4D-AF33-75E0C4BEE0D1}" destId="{AC56F14A-A187-47BA-9D80-299E38FD6615}" srcOrd="0" destOrd="0" presId="urn:microsoft.com/office/officeart/2005/8/layout/orgChart1"/>
    <dgm:cxn modelId="{457FDA4D-6485-435F-B2F0-98A249959D35}" type="presOf" srcId="{EDF5FB53-686A-43D8-82E2-26AC8F6E72E0}" destId="{2BBF02EF-C660-479C-9920-D6508E7A4435}" srcOrd="0" destOrd="0" presId="urn:microsoft.com/office/officeart/2005/8/layout/orgChart1"/>
    <dgm:cxn modelId="{9C78FB2B-6F5E-4E5D-A18E-EB6F7E00A47F}" type="presOf" srcId="{9EFE24B5-D633-484F-BF6F-1165C513A408}" destId="{CAC10B57-80B2-4A43-81DC-6E30B490F1B9}" srcOrd="1" destOrd="0" presId="urn:microsoft.com/office/officeart/2005/8/layout/orgChart1"/>
    <dgm:cxn modelId="{260ED5FF-3F44-4C16-AD16-01313085ED31}" srcId="{9EFE24B5-D633-484F-BF6F-1165C513A408}" destId="{AD9B527B-D8A0-4505-B963-3633C313EBBE}" srcOrd="5" destOrd="0" parTransId="{F3D18EE7-3558-4B9E-9832-0C227016A26D}" sibTransId="{4369D2E4-229A-43C7-98D1-3496788549F3}"/>
    <dgm:cxn modelId="{8910150A-32CF-4BEF-951C-292A2AF7D5B3}" srcId="{9EFE24B5-D633-484F-BF6F-1165C513A408}" destId="{E69F60CD-100D-4471-9DB4-806200D53C66}" srcOrd="1" destOrd="0" parTransId="{CE991327-95FE-4F94-AF9C-0638F458E1E2}" sibTransId="{7CAC8088-D0A5-4F7D-B84A-BBCD12814548}"/>
    <dgm:cxn modelId="{FA365573-72B8-4D7E-A014-8212B4D3EFE1}" type="presOf" srcId="{DBADC7ED-D278-48A4-8503-F5DB3F7F65B5}" destId="{75789F4A-BBA9-4EFF-87D7-C66E5AE56C37}" srcOrd="0" destOrd="0" presId="urn:microsoft.com/office/officeart/2005/8/layout/orgChart1"/>
    <dgm:cxn modelId="{D6A50527-0188-4916-9E3B-8BDB1C710D85}" type="presOf" srcId="{E69F60CD-100D-4471-9DB4-806200D53C66}" destId="{15D7F517-DF65-419E-8FEB-E6D452259D7D}" srcOrd="0" destOrd="0" presId="urn:microsoft.com/office/officeart/2005/8/layout/orgChart1"/>
    <dgm:cxn modelId="{4A4AF8C3-89A8-4E30-876E-6804E7B73050}" type="presOf" srcId="{C06547CF-7D28-412E-89E5-3C0F8F4BC2D7}" destId="{F57DDF89-5F22-4BE2-B1AC-84F2D8D75AF0}" srcOrd="0" destOrd="0" presId="urn:microsoft.com/office/officeart/2005/8/layout/orgChart1"/>
    <dgm:cxn modelId="{F077ED01-C554-461D-A021-7062031BF020}" type="presOf" srcId="{AD9B527B-D8A0-4505-B963-3633C313EBBE}" destId="{845B75B8-80B3-4A17-A200-D01ACF77883E}" srcOrd="0" destOrd="0" presId="urn:microsoft.com/office/officeart/2005/8/layout/orgChart1"/>
    <dgm:cxn modelId="{BD7689BA-9301-4363-BCFF-97F614932688}" type="presOf" srcId="{5D1A4404-9EB7-4BD1-93AE-7CEFA6060C7F}" destId="{AC1A46C8-1AD4-41FE-BA42-145D121C7DE4}" srcOrd="1" destOrd="0" presId="urn:microsoft.com/office/officeart/2005/8/layout/orgChart1"/>
    <dgm:cxn modelId="{DF025180-384D-4F0B-82A3-9915DC20A562}" type="presOf" srcId="{9EFE24B5-D633-484F-BF6F-1165C513A408}" destId="{3AB435CE-F885-446A-BC4B-DA9656774321}" srcOrd="0" destOrd="0" presId="urn:microsoft.com/office/officeart/2005/8/layout/orgChart1"/>
    <dgm:cxn modelId="{E6F374A4-E322-4C5A-9C99-51AF3776FB99}" type="presOf" srcId="{AD9B527B-D8A0-4505-B963-3633C313EBBE}" destId="{D6AC092F-B36A-4364-AD8D-58908CB8CD77}" srcOrd="1" destOrd="0" presId="urn:microsoft.com/office/officeart/2005/8/layout/orgChart1"/>
    <dgm:cxn modelId="{F6C7651C-5FB6-4AED-B6C8-7B7A190988E7}" type="presOf" srcId="{B7983F7F-066A-4E3C-BAC7-D70C2D3AC77E}" destId="{8A9564B9-23FA-4230-9157-C2F86183A118}" srcOrd="0" destOrd="0" presId="urn:microsoft.com/office/officeart/2005/8/layout/orgChart1"/>
    <dgm:cxn modelId="{1B075CED-D06F-4FFF-8ED5-3696B8A7884A}" type="presOf" srcId="{C06547CF-7D28-412E-89E5-3C0F8F4BC2D7}" destId="{DCE49E63-8388-42FD-8882-4D42846C519A}" srcOrd="1" destOrd="0" presId="urn:microsoft.com/office/officeart/2005/8/layout/orgChart1"/>
    <dgm:cxn modelId="{536B03A7-64D7-4875-BD7A-C9DEAED78CA2}" srcId="{9EFE24B5-D633-484F-BF6F-1165C513A408}" destId="{5D1A4404-9EB7-4BD1-93AE-7CEFA6060C7F}" srcOrd="4" destOrd="0" parTransId="{EDF5FB53-686A-43D8-82E2-26AC8F6E72E0}" sibTransId="{C50BA34E-3D63-4C95-AED8-14E50B1A8987}"/>
    <dgm:cxn modelId="{1FFA250D-1B52-47F2-BCF8-7F9D786968A7}" srcId="{9EFE24B5-D633-484F-BF6F-1165C513A408}" destId="{C06547CF-7D28-412E-89E5-3C0F8F4BC2D7}" srcOrd="2" destOrd="0" parTransId="{46D05DD8-29B5-4B21-A2BB-B80B6B5A03C0}" sibTransId="{F8DD65DF-969E-462A-82E1-7DEAC4CC01C3}"/>
    <dgm:cxn modelId="{C0CD2D45-509A-4595-98E7-AB23F84C64BD}" srcId="{9EFE24B5-D633-484F-BF6F-1165C513A408}" destId="{28DE5D09-1C8C-4F38-8C2B-032818BA6A19}" srcOrd="3" destOrd="0" parTransId="{DBADC7ED-D278-48A4-8503-F5DB3F7F65B5}" sibTransId="{34F09196-C4D7-41EF-BD9C-7B5C9715A5D5}"/>
    <dgm:cxn modelId="{AD241280-EC8E-4D1A-AC8D-62B1ABCB2F3F}" srcId="{B7983F7F-066A-4E3C-BAC7-D70C2D3AC77E}" destId="{9EFE24B5-D633-484F-BF6F-1165C513A408}" srcOrd="0" destOrd="0" parTransId="{1BD69AD2-E3EF-4139-A5B5-C8A02B64B282}" sibTransId="{16FFE582-0387-4DD2-9572-180DA7637677}"/>
    <dgm:cxn modelId="{9E588994-AECA-4F5B-8EAD-F9C11925E6E7}" type="presOf" srcId="{F1AC0D16-DED4-4B70-BA27-F73F80BFC56C}" destId="{884B101B-38C7-45EA-8E74-8C17924388E3}" srcOrd="0" destOrd="0" presId="urn:microsoft.com/office/officeart/2005/8/layout/orgChart1"/>
    <dgm:cxn modelId="{5853B6D1-116D-48B4-A37E-71DA37043AE3}" srcId="{9EFE24B5-D633-484F-BF6F-1165C513A408}" destId="{F1AC0D16-DED4-4B70-BA27-F73F80BFC56C}" srcOrd="0" destOrd="0" parTransId="{BA8C7C72-5697-4E4D-AF33-75E0C4BEE0D1}" sibTransId="{EDBD13B1-28E0-4CCD-960E-0BA0BF9BB054}"/>
    <dgm:cxn modelId="{CD563573-0EA6-464E-B084-46028673C09F}" type="presOf" srcId="{5D1A4404-9EB7-4BD1-93AE-7CEFA6060C7F}" destId="{4C207E91-5DF0-48F4-AA06-12E932CAB104}" srcOrd="0" destOrd="0" presId="urn:microsoft.com/office/officeart/2005/8/layout/orgChart1"/>
    <dgm:cxn modelId="{AB905287-BCF2-433C-90EA-A761E2FEF690}" type="presParOf" srcId="{8A9564B9-23FA-4230-9157-C2F86183A118}" destId="{C06DE664-595C-4A5E-9013-EAE9DE7C6457}" srcOrd="0" destOrd="0" presId="urn:microsoft.com/office/officeart/2005/8/layout/orgChart1"/>
    <dgm:cxn modelId="{77852D5D-FA7A-44F3-958E-74AFC5A902FF}" type="presParOf" srcId="{C06DE664-595C-4A5E-9013-EAE9DE7C6457}" destId="{CC664BFF-1D66-491B-BBDC-A77DD286A29E}" srcOrd="0" destOrd="0" presId="urn:microsoft.com/office/officeart/2005/8/layout/orgChart1"/>
    <dgm:cxn modelId="{7CD13B76-A7D9-43AC-BE6C-EB9A0D48B314}" type="presParOf" srcId="{CC664BFF-1D66-491B-BBDC-A77DD286A29E}" destId="{3AB435CE-F885-446A-BC4B-DA9656774321}" srcOrd="0" destOrd="0" presId="urn:microsoft.com/office/officeart/2005/8/layout/orgChart1"/>
    <dgm:cxn modelId="{D3B749C7-75A4-4425-8146-E9FE20322223}" type="presParOf" srcId="{CC664BFF-1D66-491B-BBDC-A77DD286A29E}" destId="{CAC10B57-80B2-4A43-81DC-6E30B490F1B9}" srcOrd="1" destOrd="0" presId="urn:microsoft.com/office/officeart/2005/8/layout/orgChart1"/>
    <dgm:cxn modelId="{F91EF380-3E92-4AD9-BACD-1BF42E83C85C}" type="presParOf" srcId="{C06DE664-595C-4A5E-9013-EAE9DE7C6457}" destId="{371861DF-AE27-45C3-A3D5-AD12E571B361}" srcOrd="1" destOrd="0" presId="urn:microsoft.com/office/officeart/2005/8/layout/orgChart1"/>
    <dgm:cxn modelId="{6A7B7325-FAD3-4EED-ABCE-773A63FBA881}" type="presParOf" srcId="{371861DF-AE27-45C3-A3D5-AD12E571B361}" destId="{AC56F14A-A187-47BA-9D80-299E38FD6615}" srcOrd="0" destOrd="0" presId="urn:microsoft.com/office/officeart/2005/8/layout/orgChart1"/>
    <dgm:cxn modelId="{38DCB047-5A19-4665-A80C-3A8CA9F11A78}" type="presParOf" srcId="{371861DF-AE27-45C3-A3D5-AD12E571B361}" destId="{3B62AFEA-1C2B-4EDE-A2F7-72DFB3890613}" srcOrd="1" destOrd="0" presId="urn:microsoft.com/office/officeart/2005/8/layout/orgChart1"/>
    <dgm:cxn modelId="{D51F2493-2EA2-4016-9669-4B9B5DD48E85}" type="presParOf" srcId="{3B62AFEA-1C2B-4EDE-A2F7-72DFB3890613}" destId="{38A38F0D-2408-4A59-90B9-43177F744CD4}" srcOrd="0" destOrd="0" presId="urn:microsoft.com/office/officeart/2005/8/layout/orgChart1"/>
    <dgm:cxn modelId="{8BB82213-E38A-4193-ADB6-0188B95FA1BB}" type="presParOf" srcId="{38A38F0D-2408-4A59-90B9-43177F744CD4}" destId="{884B101B-38C7-45EA-8E74-8C17924388E3}" srcOrd="0" destOrd="0" presId="urn:microsoft.com/office/officeart/2005/8/layout/orgChart1"/>
    <dgm:cxn modelId="{9C3E5E8C-2A20-4588-89D8-7F33764EBD89}" type="presParOf" srcId="{38A38F0D-2408-4A59-90B9-43177F744CD4}" destId="{4156AAE5-640E-408E-9E34-55CC7B9D1BCF}" srcOrd="1" destOrd="0" presId="urn:microsoft.com/office/officeart/2005/8/layout/orgChart1"/>
    <dgm:cxn modelId="{F64E1238-F5DB-41D3-A428-ED477F75BB51}" type="presParOf" srcId="{3B62AFEA-1C2B-4EDE-A2F7-72DFB3890613}" destId="{A49B10CA-BBBA-4051-BCDC-BB97D1A121FE}" srcOrd="1" destOrd="0" presId="urn:microsoft.com/office/officeart/2005/8/layout/orgChart1"/>
    <dgm:cxn modelId="{06DC5476-9BE6-4799-81DF-44981003FAB9}" type="presParOf" srcId="{3B62AFEA-1C2B-4EDE-A2F7-72DFB3890613}" destId="{49317C2F-6EC2-4D31-8841-E5994A30CD44}" srcOrd="2" destOrd="0" presId="urn:microsoft.com/office/officeart/2005/8/layout/orgChart1"/>
    <dgm:cxn modelId="{BCB82424-1068-4E1D-B968-5BAAFBA23EB5}" type="presParOf" srcId="{371861DF-AE27-45C3-A3D5-AD12E571B361}" destId="{26143027-4839-4B61-9CDE-F85B9E422985}" srcOrd="2" destOrd="0" presId="urn:microsoft.com/office/officeart/2005/8/layout/orgChart1"/>
    <dgm:cxn modelId="{CAE6E1F6-5997-475D-8A20-62AB9C7124B2}" type="presParOf" srcId="{371861DF-AE27-45C3-A3D5-AD12E571B361}" destId="{ECBCE36D-8677-4FFC-9331-A103E8F72898}" srcOrd="3" destOrd="0" presId="urn:microsoft.com/office/officeart/2005/8/layout/orgChart1"/>
    <dgm:cxn modelId="{07E05A65-B7C4-4209-9EF7-CE8CAED15929}" type="presParOf" srcId="{ECBCE36D-8677-4FFC-9331-A103E8F72898}" destId="{A974C737-9AD7-4B5F-9AF9-512B23FB51C8}" srcOrd="0" destOrd="0" presId="urn:microsoft.com/office/officeart/2005/8/layout/orgChart1"/>
    <dgm:cxn modelId="{112E1FB8-6C18-4DE3-83F0-F8954A1275ED}" type="presParOf" srcId="{A974C737-9AD7-4B5F-9AF9-512B23FB51C8}" destId="{15D7F517-DF65-419E-8FEB-E6D452259D7D}" srcOrd="0" destOrd="0" presId="urn:microsoft.com/office/officeart/2005/8/layout/orgChart1"/>
    <dgm:cxn modelId="{18C60E70-D324-4FE6-8305-74A8D9928274}" type="presParOf" srcId="{A974C737-9AD7-4B5F-9AF9-512B23FB51C8}" destId="{A40B1095-8BE6-481A-A8B7-8CBAA86A2D65}" srcOrd="1" destOrd="0" presId="urn:microsoft.com/office/officeart/2005/8/layout/orgChart1"/>
    <dgm:cxn modelId="{5DB41536-4010-4290-8DA1-17396C1A7F5B}" type="presParOf" srcId="{ECBCE36D-8677-4FFC-9331-A103E8F72898}" destId="{496F6D8B-B30D-40D8-87C1-F52C01EDFC5C}" srcOrd="1" destOrd="0" presId="urn:microsoft.com/office/officeart/2005/8/layout/orgChart1"/>
    <dgm:cxn modelId="{14706A9D-7FEF-4AA4-8D6E-CE83E48503AB}" type="presParOf" srcId="{ECBCE36D-8677-4FFC-9331-A103E8F72898}" destId="{1B561377-71C0-4F34-8E44-5A61854E7DE2}" srcOrd="2" destOrd="0" presId="urn:microsoft.com/office/officeart/2005/8/layout/orgChart1"/>
    <dgm:cxn modelId="{CCD314B1-EFC2-49AC-B9AD-2F7BE4636058}" type="presParOf" srcId="{371861DF-AE27-45C3-A3D5-AD12E571B361}" destId="{C162E345-96F6-4883-AE1A-C9F2BD46DD57}" srcOrd="4" destOrd="0" presId="urn:microsoft.com/office/officeart/2005/8/layout/orgChart1"/>
    <dgm:cxn modelId="{28D839F3-ED93-4800-A675-9575C2C316D8}" type="presParOf" srcId="{371861DF-AE27-45C3-A3D5-AD12E571B361}" destId="{0EDD7098-42D5-4C00-AC95-02CAF338DE6B}" srcOrd="5" destOrd="0" presId="urn:microsoft.com/office/officeart/2005/8/layout/orgChart1"/>
    <dgm:cxn modelId="{942DE4F2-1AFB-489B-9C26-8171F02F1278}" type="presParOf" srcId="{0EDD7098-42D5-4C00-AC95-02CAF338DE6B}" destId="{FD5EEDF2-5D6B-4634-BECD-277F64A4F320}" srcOrd="0" destOrd="0" presId="urn:microsoft.com/office/officeart/2005/8/layout/orgChart1"/>
    <dgm:cxn modelId="{67A06223-B277-45B1-BC1A-BA762EDB2B5B}" type="presParOf" srcId="{FD5EEDF2-5D6B-4634-BECD-277F64A4F320}" destId="{F57DDF89-5F22-4BE2-B1AC-84F2D8D75AF0}" srcOrd="0" destOrd="0" presId="urn:microsoft.com/office/officeart/2005/8/layout/orgChart1"/>
    <dgm:cxn modelId="{B2FA2597-A395-4AC9-8B3C-26E6EFB9DA3B}" type="presParOf" srcId="{FD5EEDF2-5D6B-4634-BECD-277F64A4F320}" destId="{DCE49E63-8388-42FD-8882-4D42846C519A}" srcOrd="1" destOrd="0" presId="urn:microsoft.com/office/officeart/2005/8/layout/orgChart1"/>
    <dgm:cxn modelId="{CC942AEA-82DF-4BF3-80E9-81C4E14218C5}" type="presParOf" srcId="{0EDD7098-42D5-4C00-AC95-02CAF338DE6B}" destId="{C6F307E4-B6F1-4663-BF99-E89042D93542}" srcOrd="1" destOrd="0" presId="urn:microsoft.com/office/officeart/2005/8/layout/orgChart1"/>
    <dgm:cxn modelId="{93D4343C-80D1-4FDF-B6A1-CA897EBF846A}" type="presParOf" srcId="{0EDD7098-42D5-4C00-AC95-02CAF338DE6B}" destId="{61BC8A15-03C6-4DFD-9921-8B077B3E090B}" srcOrd="2" destOrd="0" presId="urn:microsoft.com/office/officeart/2005/8/layout/orgChart1"/>
    <dgm:cxn modelId="{E90DFB73-3A83-43D6-9A6A-4DFA98CB4DC6}" type="presParOf" srcId="{371861DF-AE27-45C3-A3D5-AD12E571B361}" destId="{75789F4A-BBA9-4EFF-87D7-C66E5AE56C37}" srcOrd="6" destOrd="0" presId="urn:microsoft.com/office/officeart/2005/8/layout/orgChart1"/>
    <dgm:cxn modelId="{FD221ED5-E22C-4CF6-B614-35DA5F5735EE}" type="presParOf" srcId="{371861DF-AE27-45C3-A3D5-AD12E571B361}" destId="{4B9DC48C-6B1E-40D8-BFDA-45F4EFB17010}" srcOrd="7" destOrd="0" presId="urn:microsoft.com/office/officeart/2005/8/layout/orgChart1"/>
    <dgm:cxn modelId="{A219CA58-4F97-4F87-A61C-3F485DB88EBD}" type="presParOf" srcId="{4B9DC48C-6B1E-40D8-BFDA-45F4EFB17010}" destId="{4C99A4E6-D73A-4065-B881-660240BB13B3}" srcOrd="0" destOrd="0" presId="urn:microsoft.com/office/officeart/2005/8/layout/orgChart1"/>
    <dgm:cxn modelId="{D318DE46-4E71-4730-B10C-1856CB8D1B96}" type="presParOf" srcId="{4C99A4E6-D73A-4065-B881-660240BB13B3}" destId="{972CB5CE-AD93-41C0-9E1F-318DCC67BB29}" srcOrd="0" destOrd="0" presId="urn:microsoft.com/office/officeart/2005/8/layout/orgChart1"/>
    <dgm:cxn modelId="{9CB7B52F-23A2-4DAA-847C-0B05C4D83C3D}" type="presParOf" srcId="{4C99A4E6-D73A-4065-B881-660240BB13B3}" destId="{EEF4519B-F13D-40D9-96E9-1E4E60747AEE}" srcOrd="1" destOrd="0" presId="urn:microsoft.com/office/officeart/2005/8/layout/orgChart1"/>
    <dgm:cxn modelId="{A2C4B73D-46F6-4E7E-A348-EA8579867E12}" type="presParOf" srcId="{4B9DC48C-6B1E-40D8-BFDA-45F4EFB17010}" destId="{C8D23204-6E2C-4E6A-83B2-3118AB713800}" srcOrd="1" destOrd="0" presId="urn:microsoft.com/office/officeart/2005/8/layout/orgChart1"/>
    <dgm:cxn modelId="{36E370B0-C4F9-46C3-A2C2-7DD40D96047F}" type="presParOf" srcId="{4B9DC48C-6B1E-40D8-BFDA-45F4EFB17010}" destId="{E8E743F3-EF31-4A8C-97A5-56D627F57035}" srcOrd="2" destOrd="0" presId="urn:microsoft.com/office/officeart/2005/8/layout/orgChart1"/>
    <dgm:cxn modelId="{AEF22A10-4B7C-4ADD-BA93-FA71072D5CC8}" type="presParOf" srcId="{371861DF-AE27-45C3-A3D5-AD12E571B361}" destId="{2BBF02EF-C660-479C-9920-D6508E7A4435}" srcOrd="8" destOrd="0" presId="urn:microsoft.com/office/officeart/2005/8/layout/orgChart1"/>
    <dgm:cxn modelId="{39DAEF7D-97E6-493B-A4B4-B19235B36D75}" type="presParOf" srcId="{371861DF-AE27-45C3-A3D5-AD12E571B361}" destId="{77C2A4C4-83B0-432C-867C-8DBB26EB6364}" srcOrd="9" destOrd="0" presId="urn:microsoft.com/office/officeart/2005/8/layout/orgChart1"/>
    <dgm:cxn modelId="{D0E14F1A-4BD5-4077-8712-D8257688C824}" type="presParOf" srcId="{77C2A4C4-83B0-432C-867C-8DBB26EB6364}" destId="{853D2645-EB18-436D-908E-55D1AA89E298}" srcOrd="0" destOrd="0" presId="urn:microsoft.com/office/officeart/2005/8/layout/orgChart1"/>
    <dgm:cxn modelId="{9AC4D66B-00EC-421F-9EB0-33913CE48C3C}" type="presParOf" srcId="{853D2645-EB18-436D-908E-55D1AA89E298}" destId="{4C207E91-5DF0-48F4-AA06-12E932CAB104}" srcOrd="0" destOrd="0" presId="urn:microsoft.com/office/officeart/2005/8/layout/orgChart1"/>
    <dgm:cxn modelId="{32775D07-B43D-41BF-BC62-2A4FD6789586}" type="presParOf" srcId="{853D2645-EB18-436D-908E-55D1AA89E298}" destId="{AC1A46C8-1AD4-41FE-BA42-145D121C7DE4}" srcOrd="1" destOrd="0" presId="urn:microsoft.com/office/officeart/2005/8/layout/orgChart1"/>
    <dgm:cxn modelId="{CCF4E42E-150B-4DEF-A6F0-E5D1C4A60C5F}" type="presParOf" srcId="{77C2A4C4-83B0-432C-867C-8DBB26EB6364}" destId="{1E4E370C-1EE2-42F5-93DE-13BFC8C4C743}" srcOrd="1" destOrd="0" presId="urn:microsoft.com/office/officeart/2005/8/layout/orgChart1"/>
    <dgm:cxn modelId="{72B7AD7C-40B9-4E78-A68D-9172BB006CCA}" type="presParOf" srcId="{77C2A4C4-83B0-432C-867C-8DBB26EB6364}" destId="{E23FF156-29A6-47C4-9EC1-98458DA02855}" srcOrd="2" destOrd="0" presId="urn:microsoft.com/office/officeart/2005/8/layout/orgChart1"/>
    <dgm:cxn modelId="{EC13EDB0-6E97-461C-A313-62ED5A96F33D}" type="presParOf" srcId="{371861DF-AE27-45C3-A3D5-AD12E571B361}" destId="{E695F52D-A894-4DEA-BA4F-740BE0DD1A11}" srcOrd="10" destOrd="0" presId="urn:microsoft.com/office/officeart/2005/8/layout/orgChart1"/>
    <dgm:cxn modelId="{A51D900C-7187-49C1-85C1-88C2BAB27364}" type="presParOf" srcId="{371861DF-AE27-45C3-A3D5-AD12E571B361}" destId="{556B4EFA-B8BD-45B2-A571-F6C9182A6F78}" srcOrd="11" destOrd="0" presId="urn:microsoft.com/office/officeart/2005/8/layout/orgChart1"/>
    <dgm:cxn modelId="{6849F945-3D59-43B2-8E60-ADEABD8B3CF8}" type="presParOf" srcId="{556B4EFA-B8BD-45B2-A571-F6C9182A6F78}" destId="{CFADC293-78AF-4AB9-8224-AC3052610ED3}" srcOrd="0" destOrd="0" presId="urn:microsoft.com/office/officeart/2005/8/layout/orgChart1"/>
    <dgm:cxn modelId="{802BD70F-5EFB-4951-98AC-9B349425268A}" type="presParOf" srcId="{CFADC293-78AF-4AB9-8224-AC3052610ED3}" destId="{845B75B8-80B3-4A17-A200-D01ACF77883E}" srcOrd="0" destOrd="0" presId="urn:microsoft.com/office/officeart/2005/8/layout/orgChart1"/>
    <dgm:cxn modelId="{49AA9A8D-39EE-4532-B06D-1A8986419AB5}" type="presParOf" srcId="{CFADC293-78AF-4AB9-8224-AC3052610ED3}" destId="{D6AC092F-B36A-4364-AD8D-58908CB8CD77}" srcOrd="1" destOrd="0" presId="urn:microsoft.com/office/officeart/2005/8/layout/orgChart1"/>
    <dgm:cxn modelId="{512003BE-1F88-4865-9132-AD4A6222B00F}" type="presParOf" srcId="{556B4EFA-B8BD-45B2-A571-F6C9182A6F78}" destId="{203A7A85-162C-471A-BAD3-84D5D2C740EA}" srcOrd="1" destOrd="0" presId="urn:microsoft.com/office/officeart/2005/8/layout/orgChart1"/>
    <dgm:cxn modelId="{1F1FC4E0-2CF7-42F0-8690-A5C182AF80CF}" type="presParOf" srcId="{556B4EFA-B8BD-45B2-A571-F6C9182A6F78}" destId="{A2933A04-FBFE-4696-8940-DE48E082274C}" srcOrd="2" destOrd="0" presId="urn:microsoft.com/office/officeart/2005/8/layout/orgChart1"/>
    <dgm:cxn modelId="{20798884-4FC3-4BC0-91C4-5E88AFE2F010}" type="presParOf" srcId="{C06DE664-595C-4A5E-9013-EAE9DE7C6457}" destId="{A3F6E852-DB72-43BA-B657-0E048A2E58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7983F7F-066A-4E3C-BAC7-D70C2D3AC77E}" type="doc">
      <dgm:prSet loTypeId="urn:microsoft.com/office/officeart/2005/8/layout/orgChart1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9EFE24B5-D633-484F-BF6F-1165C513A408}">
      <dgm:prSet phldrT="[Text]" custT="1"/>
      <dgm:spPr>
        <a:solidFill>
          <a:srgbClr val="006600"/>
        </a:solidFill>
      </dgm:spPr>
      <dgm:t>
        <a:bodyPr/>
        <a:lstStyle/>
        <a:p>
          <a:r>
            <a:rPr lang="ka-GE" sz="24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gm:t>
    </dgm:pt>
    <dgm:pt modelId="{1BD69AD2-E3EF-4139-A5B5-C8A02B64B282}" type="parTrans" cxnId="{AD241280-EC8E-4D1A-AC8D-62B1ABCB2F3F}">
      <dgm:prSet/>
      <dgm:spPr/>
      <dgm:t>
        <a:bodyPr/>
        <a:lstStyle/>
        <a:p>
          <a:endParaRPr lang="en-US"/>
        </a:p>
      </dgm:t>
    </dgm:pt>
    <dgm:pt modelId="{16FFE582-0387-4DD2-9572-180DA7637677}" type="sibTrans" cxnId="{AD241280-EC8E-4D1A-AC8D-62B1ABCB2F3F}">
      <dgm:prSet/>
      <dgm:spPr/>
      <dgm:t>
        <a:bodyPr/>
        <a:lstStyle/>
        <a:p>
          <a:endParaRPr lang="en-US"/>
        </a:p>
      </dgm:t>
    </dgm:pt>
    <dgm:pt modelId="{F1AC0D16-DED4-4B70-BA27-F73F80BFC56C}">
      <dgm:prSet phldrT="[Text]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BA8C7C72-5697-4E4D-AF33-75E0C4BEE0D1}" type="parTrans" cxnId="{5853B6D1-116D-48B4-A37E-71DA37043AE3}">
      <dgm:prSet/>
      <dgm:spPr/>
      <dgm:t>
        <a:bodyPr/>
        <a:lstStyle/>
        <a:p>
          <a:endParaRPr lang="en-US"/>
        </a:p>
      </dgm:t>
    </dgm:pt>
    <dgm:pt modelId="{EDBD13B1-28E0-4CCD-960E-0BA0BF9BB054}" type="sibTrans" cxnId="{5853B6D1-116D-48B4-A37E-71DA37043AE3}">
      <dgm:prSet/>
      <dgm:spPr/>
      <dgm:t>
        <a:bodyPr/>
        <a:lstStyle/>
        <a:p>
          <a:endParaRPr lang="en-US"/>
        </a:p>
      </dgm:t>
    </dgm:pt>
    <dgm:pt modelId="{E69F60CD-100D-4471-9DB4-806200D53C66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5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CE991327-95FE-4F94-AF9C-0638F458E1E2}" type="parTrans" cxnId="{8910150A-32CF-4BEF-951C-292A2AF7D5B3}">
      <dgm:prSet/>
      <dgm:spPr/>
      <dgm:t>
        <a:bodyPr/>
        <a:lstStyle/>
        <a:p>
          <a:endParaRPr lang="en-US"/>
        </a:p>
      </dgm:t>
    </dgm:pt>
    <dgm:pt modelId="{7CAC8088-D0A5-4F7D-B84A-BBCD12814548}" type="sibTrans" cxnId="{8910150A-32CF-4BEF-951C-292A2AF7D5B3}">
      <dgm:prSet/>
      <dgm:spPr/>
      <dgm:t>
        <a:bodyPr/>
        <a:lstStyle/>
        <a:p>
          <a:endParaRPr lang="en-US"/>
        </a:p>
      </dgm:t>
    </dgm:pt>
    <dgm:pt modelId="{C06547CF-7D28-412E-89E5-3C0F8F4BC2D7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46D05DD8-29B5-4B21-A2BB-B80B6B5A03C0}" type="parTrans" cxnId="{1FFA250D-1B52-47F2-BCF8-7F9D786968A7}">
      <dgm:prSet/>
      <dgm:spPr/>
      <dgm:t>
        <a:bodyPr/>
        <a:lstStyle/>
        <a:p>
          <a:endParaRPr lang="en-US"/>
        </a:p>
      </dgm:t>
    </dgm:pt>
    <dgm:pt modelId="{F8DD65DF-969E-462A-82E1-7DEAC4CC01C3}" type="sibTrans" cxnId="{1FFA250D-1B52-47F2-BCF8-7F9D786968A7}">
      <dgm:prSet/>
      <dgm:spPr/>
      <dgm:t>
        <a:bodyPr/>
        <a:lstStyle/>
        <a:p>
          <a:endParaRPr lang="en-US"/>
        </a:p>
      </dgm:t>
    </dgm:pt>
    <dgm:pt modelId="{28DE5D09-1C8C-4F38-8C2B-032818BA6A19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DBADC7ED-D278-48A4-8503-F5DB3F7F65B5}" type="parTrans" cxnId="{C0CD2D45-509A-4595-98E7-AB23F84C64BD}">
      <dgm:prSet/>
      <dgm:spPr/>
      <dgm:t>
        <a:bodyPr/>
        <a:lstStyle/>
        <a:p>
          <a:endParaRPr lang="en-US"/>
        </a:p>
      </dgm:t>
    </dgm:pt>
    <dgm:pt modelId="{34F09196-C4D7-41EF-BD9C-7B5C9715A5D5}" type="sibTrans" cxnId="{C0CD2D45-509A-4595-98E7-AB23F84C64BD}">
      <dgm:prSet/>
      <dgm:spPr/>
      <dgm:t>
        <a:bodyPr/>
        <a:lstStyle/>
        <a:p>
          <a:endParaRPr lang="en-US"/>
        </a:p>
      </dgm:t>
    </dgm:pt>
    <dgm:pt modelId="{5D1A4404-9EB7-4BD1-93AE-7CEFA6060C7F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EDF5FB53-686A-43D8-82E2-26AC8F6E72E0}" type="parTrans" cxnId="{536B03A7-64D7-4875-BD7A-C9DEAED78CA2}">
      <dgm:prSet/>
      <dgm:spPr/>
      <dgm:t>
        <a:bodyPr/>
        <a:lstStyle/>
        <a:p>
          <a:endParaRPr lang="en-US"/>
        </a:p>
      </dgm:t>
    </dgm:pt>
    <dgm:pt modelId="{C50BA34E-3D63-4C95-AED8-14E50B1A8987}" type="sibTrans" cxnId="{536B03A7-64D7-4875-BD7A-C9DEAED78CA2}">
      <dgm:prSet/>
      <dgm:spPr/>
      <dgm:t>
        <a:bodyPr/>
        <a:lstStyle/>
        <a:p>
          <a:endParaRPr lang="en-US"/>
        </a:p>
      </dgm:t>
    </dgm:pt>
    <dgm:pt modelId="{AD9B527B-D8A0-4505-B963-3633C313EBBE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F3D18EE7-3558-4B9E-9832-0C227016A26D}" type="parTrans" cxnId="{260ED5FF-3F44-4C16-AD16-01313085ED31}">
      <dgm:prSet/>
      <dgm:spPr/>
      <dgm:t>
        <a:bodyPr/>
        <a:lstStyle/>
        <a:p>
          <a:endParaRPr lang="en-US"/>
        </a:p>
      </dgm:t>
    </dgm:pt>
    <dgm:pt modelId="{4369D2E4-229A-43C7-98D1-3496788549F3}" type="sibTrans" cxnId="{260ED5FF-3F44-4C16-AD16-01313085ED31}">
      <dgm:prSet/>
      <dgm:spPr/>
      <dgm:t>
        <a:bodyPr/>
        <a:lstStyle/>
        <a:p>
          <a:endParaRPr lang="en-US"/>
        </a:p>
      </dgm:t>
    </dgm:pt>
    <dgm:pt modelId="{8A9564B9-23FA-4230-9157-C2F86183A118}" type="pres">
      <dgm:prSet presAssocID="{B7983F7F-066A-4E3C-BAC7-D70C2D3AC7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06DE664-595C-4A5E-9013-EAE9DE7C6457}" type="pres">
      <dgm:prSet presAssocID="{9EFE24B5-D633-484F-BF6F-1165C513A408}" presName="hierRoot1" presStyleCnt="0">
        <dgm:presLayoutVars>
          <dgm:hierBranch val="init"/>
        </dgm:presLayoutVars>
      </dgm:prSet>
      <dgm:spPr/>
    </dgm:pt>
    <dgm:pt modelId="{CC664BFF-1D66-491B-BBDC-A77DD286A29E}" type="pres">
      <dgm:prSet presAssocID="{9EFE24B5-D633-484F-BF6F-1165C513A408}" presName="rootComposite1" presStyleCnt="0"/>
      <dgm:spPr/>
    </dgm:pt>
    <dgm:pt modelId="{3AB435CE-F885-446A-BC4B-DA9656774321}" type="pres">
      <dgm:prSet presAssocID="{9EFE24B5-D633-484F-BF6F-1165C513A408}" presName="rootText1" presStyleLbl="node0" presStyleIdx="0" presStyleCnt="1" custScaleX="148515" custScaleY="1136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C10B57-80B2-4A43-81DC-6E30B490F1B9}" type="pres">
      <dgm:prSet presAssocID="{9EFE24B5-D633-484F-BF6F-1165C513A40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71861DF-AE27-45C3-A3D5-AD12E571B361}" type="pres">
      <dgm:prSet presAssocID="{9EFE24B5-D633-484F-BF6F-1165C513A408}" presName="hierChild2" presStyleCnt="0"/>
      <dgm:spPr/>
    </dgm:pt>
    <dgm:pt modelId="{AC56F14A-A187-47BA-9D80-299E38FD6615}" type="pres">
      <dgm:prSet presAssocID="{BA8C7C72-5697-4E4D-AF33-75E0C4BEE0D1}" presName="Name37" presStyleLbl="parChTrans1D2" presStyleIdx="0" presStyleCnt="6"/>
      <dgm:spPr/>
      <dgm:t>
        <a:bodyPr/>
        <a:lstStyle/>
        <a:p>
          <a:endParaRPr lang="en-US"/>
        </a:p>
      </dgm:t>
    </dgm:pt>
    <dgm:pt modelId="{3B62AFEA-1C2B-4EDE-A2F7-72DFB3890613}" type="pres">
      <dgm:prSet presAssocID="{F1AC0D16-DED4-4B70-BA27-F73F80BFC56C}" presName="hierRoot2" presStyleCnt="0">
        <dgm:presLayoutVars>
          <dgm:hierBranch val="init"/>
        </dgm:presLayoutVars>
      </dgm:prSet>
      <dgm:spPr/>
    </dgm:pt>
    <dgm:pt modelId="{38A38F0D-2408-4A59-90B9-43177F744CD4}" type="pres">
      <dgm:prSet presAssocID="{F1AC0D16-DED4-4B70-BA27-F73F80BFC56C}" presName="rootComposite" presStyleCnt="0"/>
      <dgm:spPr/>
    </dgm:pt>
    <dgm:pt modelId="{884B101B-38C7-45EA-8E74-8C17924388E3}" type="pres">
      <dgm:prSet presAssocID="{F1AC0D16-DED4-4B70-BA27-F73F80BFC56C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56AAE5-640E-408E-9E34-55CC7B9D1BCF}" type="pres">
      <dgm:prSet presAssocID="{F1AC0D16-DED4-4B70-BA27-F73F80BFC56C}" presName="rootConnector" presStyleLbl="node2" presStyleIdx="0" presStyleCnt="6"/>
      <dgm:spPr/>
      <dgm:t>
        <a:bodyPr/>
        <a:lstStyle/>
        <a:p>
          <a:endParaRPr lang="en-US"/>
        </a:p>
      </dgm:t>
    </dgm:pt>
    <dgm:pt modelId="{A49B10CA-BBBA-4051-BCDC-BB97D1A121FE}" type="pres">
      <dgm:prSet presAssocID="{F1AC0D16-DED4-4B70-BA27-F73F80BFC56C}" presName="hierChild4" presStyleCnt="0"/>
      <dgm:spPr/>
    </dgm:pt>
    <dgm:pt modelId="{49317C2F-6EC2-4D31-8841-E5994A30CD44}" type="pres">
      <dgm:prSet presAssocID="{F1AC0D16-DED4-4B70-BA27-F73F80BFC56C}" presName="hierChild5" presStyleCnt="0"/>
      <dgm:spPr/>
    </dgm:pt>
    <dgm:pt modelId="{26143027-4839-4B61-9CDE-F85B9E422985}" type="pres">
      <dgm:prSet presAssocID="{CE991327-95FE-4F94-AF9C-0638F458E1E2}" presName="Name37" presStyleLbl="parChTrans1D2" presStyleIdx="1" presStyleCnt="6"/>
      <dgm:spPr/>
      <dgm:t>
        <a:bodyPr/>
        <a:lstStyle/>
        <a:p>
          <a:endParaRPr lang="en-US"/>
        </a:p>
      </dgm:t>
    </dgm:pt>
    <dgm:pt modelId="{ECBCE36D-8677-4FFC-9331-A103E8F72898}" type="pres">
      <dgm:prSet presAssocID="{E69F60CD-100D-4471-9DB4-806200D53C66}" presName="hierRoot2" presStyleCnt="0">
        <dgm:presLayoutVars>
          <dgm:hierBranch val="init"/>
        </dgm:presLayoutVars>
      </dgm:prSet>
      <dgm:spPr/>
    </dgm:pt>
    <dgm:pt modelId="{A974C737-9AD7-4B5F-9AF9-512B23FB51C8}" type="pres">
      <dgm:prSet presAssocID="{E69F60CD-100D-4471-9DB4-806200D53C66}" presName="rootComposite" presStyleCnt="0"/>
      <dgm:spPr/>
    </dgm:pt>
    <dgm:pt modelId="{15D7F517-DF65-419E-8FEB-E6D452259D7D}" type="pres">
      <dgm:prSet presAssocID="{E69F60CD-100D-4471-9DB4-806200D53C66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0B1095-8BE6-481A-A8B7-8CBAA86A2D65}" type="pres">
      <dgm:prSet presAssocID="{E69F60CD-100D-4471-9DB4-806200D53C66}" presName="rootConnector" presStyleLbl="node2" presStyleIdx="1" presStyleCnt="6"/>
      <dgm:spPr/>
      <dgm:t>
        <a:bodyPr/>
        <a:lstStyle/>
        <a:p>
          <a:endParaRPr lang="en-US"/>
        </a:p>
      </dgm:t>
    </dgm:pt>
    <dgm:pt modelId="{496F6D8B-B30D-40D8-87C1-F52C01EDFC5C}" type="pres">
      <dgm:prSet presAssocID="{E69F60CD-100D-4471-9DB4-806200D53C66}" presName="hierChild4" presStyleCnt="0"/>
      <dgm:spPr/>
    </dgm:pt>
    <dgm:pt modelId="{1B561377-71C0-4F34-8E44-5A61854E7DE2}" type="pres">
      <dgm:prSet presAssocID="{E69F60CD-100D-4471-9DB4-806200D53C66}" presName="hierChild5" presStyleCnt="0"/>
      <dgm:spPr/>
    </dgm:pt>
    <dgm:pt modelId="{C162E345-96F6-4883-AE1A-C9F2BD46DD57}" type="pres">
      <dgm:prSet presAssocID="{46D05DD8-29B5-4B21-A2BB-B80B6B5A03C0}" presName="Name37" presStyleLbl="parChTrans1D2" presStyleIdx="2" presStyleCnt="6"/>
      <dgm:spPr/>
      <dgm:t>
        <a:bodyPr/>
        <a:lstStyle/>
        <a:p>
          <a:endParaRPr lang="en-US"/>
        </a:p>
      </dgm:t>
    </dgm:pt>
    <dgm:pt modelId="{0EDD7098-42D5-4C00-AC95-02CAF338DE6B}" type="pres">
      <dgm:prSet presAssocID="{C06547CF-7D28-412E-89E5-3C0F8F4BC2D7}" presName="hierRoot2" presStyleCnt="0">
        <dgm:presLayoutVars>
          <dgm:hierBranch val="init"/>
        </dgm:presLayoutVars>
      </dgm:prSet>
      <dgm:spPr/>
    </dgm:pt>
    <dgm:pt modelId="{FD5EEDF2-5D6B-4634-BECD-277F64A4F320}" type="pres">
      <dgm:prSet presAssocID="{C06547CF-7D28-412E-89E5-3C0F8F4BC2D7}" presName="rootComposite" presStyleCnt="0"/>
      <dgm:spPr/>
    </dgm:pt>
    <dgm:pt modelId="{F57DDF89-5F22-4BE2-B1AC-84F2D8D75AF0}" type="pres">
      <dgm:prSet presAssocID="{C06547CF-7D28-412E-89E5-3C0F8F4BC2D7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E49E63-8388-42FD-8882-4D42846C519A}" type="pres">
      <dgm:prSet presAssocID="{C06547CF-7D28-412E-89E5-3C0F8F4BC2D7}" presName="rootConnector" presStyleLbl="node2" presStyleIdx="2" presStyleCnt="6"/>
      <dgm:spPr/>
      <dgm:t>
        <a:bodyPr/>
        <a:lstStyle/>
        <a:p>
          <a:endParaRPr lang="en-US"/>
        </a:p>
      </dgm:t>
    </dgm:pt>
    <dgm:pt modelId="{C6F307E4-B6F1-4663-BF99-E89042D93542}" type="pres">
      <dgm:prSet presAssocID="{C06547CF-7D28-412E-89E5-3C0F8F4BC2D7}" presName="hierChild4" presStyleCnt="0"/>
      <dgm:spPr/>
    </dgm:pt>
    <dgm:pt modelId="{61BC8A15-03C6-4DFD-9921-8B077B3E090B}" type="pres">
      <dgm:prSet presAssocID="{C06547CF-7D28-412E-89E5-3C0F8F4BC2D7}" presName="hierChild5" presStyleCnt="0"/>
      <dgm:spPr/>
    </dgm:pt>
    <dgm:pt modelId="{75789F4A-BBA9-4EFF-87D7-C66E5AE56C37}" type="pres">
      <dgm:prSet presAssocID="{DBADC7ED-D278-48A4-8503-F5DB3F7F65B5}" presName="Name37" presStyleLbl="parChTrans1D2" presStyleIdx="3" presStyleCnt="6"/>
      <dgm:spPr/>
      <dgm:t>
        <a:bodyPr/>
        <a:lstStyle/>
        <a:p>
          <a:endParaRPr lang="en-US"/>
        </a:p>
      </dgm:t>
    </dgm:pt>
    <dgm:pt modelId="{4B9DC48C-6B1E-40D8-BFDA-45F4EFB17010}" type="pres">
      <dgm:prSet presAssocID="{28DE5D09-1C8C-4F38-8C2B-032818BA6A19}" presName="hierRoot2" presStyleCnt="0">
        <dgm:presLayoutVars>
          <dgm:hierBranch val="init"/>
        </dgm:presLayoutVars>
      </dgm:prSet>
      <dgm:spPr/>
    </dgm:pt>
    <dgm:pt modelId="{4C99A4E6-D73A-4065-B881-660240BB13B3}" type="pres">
      <dgm:prSet presAssocID="{28DE5D09-1C8C-4F38-8C2B-032818BA6A19}" presName="rootComposite" presStyleCnt="0"/>
      <dgm:spPr/>
    </dgm:pt>
    <dgm:pt modelId="{972CB5CE-AD93-41C0-9E1F-318DCC67BB29}" type="pres">
      <dgm:prSet presAssocID="{28DE5D09-1C8C-4F38-8C2B-032818BA6A19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F4519B-F13D-40D9-96E9-1E4E60747AEE}" type="pres">
      <dgm:prSet presAssocID="{28DE5D09-1C8C-4F38-8C2B-032818BA6A19}" presName="rootConnector" presStyleLbl="node2" presStyleIdx="3" presStyleCnt="6"/>
      <dgm:spPr/>
      <dgm:t>
        <a:bodyPr/>
        <a:lstStyle/>
        <a:p>
          <a:endParaRPr lang="en-US"/>
        </a:p>
      </dgm:t>
    </dgm:pt>
    <dgm:pt modelId="{C8D23204-6E2C-4E6A-83B2-3118AB713800}" type="pres">
      <dgm:prSet presAssocID="{28DE5D09-1C8C-4F38-8C2B-032818BA6A19}" presName="hierChild4" presStyleCnt="0"/>
      <dgm:spPr/>
    </dgm:pt>
    <dgm:pt modelId="{E8E743F3-EF31-4A8C-97A5-56D627F57035}" type="pres">
      <dgm:prSet presAssocID="{28DE5D09-1C8C-4F38-8C2B-032818BA6A19}" presName="hierChild5" presStyleCnt="0"/>
      <dgm:spPr/>
    </dgm:pt>
    <dgm:pt modelId="{2BBF02EF-C660-479C-9920-D6508E7A4435}" type="pres">
      <dgm:prSet presAssocID="{EDF5FB53-686A-43D8-82E2-26AC8F6E72E0}" presName="Name37" presStyleLbl="parChTrans1D2" presStyleIdx="4" presStyleCnt="6"/>
      <dgm:spPr/>
      <dgm:t>
        <a:bodyPr/>
        <a:lstStyle/>
        <a:p>
          <a:endParaRPr lang="en-US"/>
        </a:p>
      </dgm:t>
    </dgm:pt>
    <dgm:pt modelId="{77C2A4C4-83B0-432C-867C-8DBB26EB6364}" type="pres">
      <dgm:prSet presAssocID="{5D1A4404-9EB7-4BD1-93AE-7CEFA6060C7F}" presName="hierRoot2" presStyleCnt="0">
        <dgm:presLayoutVars>
          <dgm:hierBranch val="init"/>
        </dgm:presLayoutVars>
      </dgm:prSet>
      <dgm:spPr/>
    </dgm:pt>
    <dgm:pt modelId="{853D2645-EB18-436D-908E-55D1AA89E298}" type="pres">
      <dgm:prSet presAssocID="{5D1A4404-9EB7-4BD1-93AE-7CEFA6060C7F}" presName="rootComposite" presStyleCnt="0"/>
      <dgm:spPr/>
    </dgm:pt>
    <dgm:pt modelId="{4C207E91-5DF0-48F4-AA06-12E932CAB104}" type="pres">
      <dgm:prSet presAssocID="{5D1A4404-9EB7-4BD1-93AE-7CEFA6060C7F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1A46C8-1AD4-41FE-BA42-145D121C7DE4}" type="pres">
      <dgm:prSet presAssocID="{5D1A4404-9EB7-4BD1-93AE-7CEFA6060C7F}" presName="rootConnector" presStyleLbl="node2" presStyleIdx="4" presStyleCnt="6"/>
      <dgm:spPr/>
      <dgm:t>
        <a:bodyPr/>
        <a:lstStyle/>
        <a:p>
          <a:endParaRPr lang="en-US"/>
        </a:p>
      </dgm:t>
    </dgm:pt>
    <dgm:pt modelId="{1E4E370C-1EE2-42F5-93DE-13BFC8C4C743}" type="pres">
      <dgm:prSet presAssocID="{5D1A4404-9EB7-4BD1-93AE-7CEFA6060C7F}" presName="hierChild4" presStyleCnt="0"/>
      <dgm:spPr/>
    </dgm:pt>
    <dgm:pt modelId="{E23FF156-29A6-47C4-9EC1-98458DA02855}" type="pres">
      <dgm:prSet presAssocID="{5D1A4404-9EB7-4BD1-93AE-7CEFA6060C7F}" presName="hierChild5" presStyleCnt="0"/>
      <dgm:spPr/>
    </dgm:pt>
    <dgm:pt modelId="{E695F52D-A894-4DEA-BA4F-740BE0DD1A11}" type="pres">
      <dgm:prSet presAssocID="{F3D18EE7-3558-4B9E-9832-0C227016A26D}" presName="Name37" presStyleLbl="parChTrans1D2" presStyleIdx="5" presStyleCnt="6"/>
      <dgm:spPr/>
      <dgm:t>
        <a:bodyPr/>
        <a:lstStyle/>
        <a:p>
          <a:endParaRPr lang="en-US"/>
        </a:p>
      </dgm:t>
    </dgm:pt>
    <dgm:pt modelId="{556B4EFA-B8BD-45B2-A571-F6C9182A6F78}" type="pres">
      <dgm:prSet presAssocID="{AD9B527B-D8A0-4505-B963-3633C313EBBE}" presName="hierRoot2" presStyleCnt="0">
        <dgm:presLayoutVars>
          <dgm:hierBranch val="init"/>
        </dgm:presLayoutVars>
      </dgm:prSet>
      <dgm:spPr/>
    </dgm:pt>
    <dgm:pt modelId="{CFADC293-78AF-4AB9-8224-AC3052610ED3}" type="pres">
      <dgm:prSet presAssocID="{AD9B527B-D8A0-4505-B963-3633C313EBBE}" presName="rootComposite" presStyleCnt="0"/>
      <dgm:spPr/>
    </dgm:pt>
    <dgm:pt modelId="{845B75B8-80B3-4A17-A200-D01ACF77883E}" type="pres">
      <dgm:prSet presAssocID="{AD9B527B-D8A0-4505-B963-3633C313EBBE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AC092F-B36A-4364-AD8D-58908CB8CD77}" type="pres">
      <dgm:prSet presAssocID="{AD9B527B-D8A0-4505-B963-3633C313EBBE}" presName="rootConnector" presStyleLbl="node2" presStyleIdx="5" presStyleCnt="6"/>
      <dgm:spPr/>
      <dgm:t>
        <a:bodyPr/>
        <a:lstStyle/>
        <a:p>
          <a:endParaRPr lang="en-US"/>
        </a:p>
      </dgm:t>
    </dgm:pt>
    <dgm:pt modelId="{203A7A85-162C-471A-BAD3-84D5D2C740EA}" type="pres">
      <dgm:prSet presAssocID="{AD9B527B-D8A0-4505-B963-3633C313EBBE}" presName="hierChild4" presStyleCnt="0"/>
      <dgm:spPr/>
    </dgm:pt>
    <dgm:pt modelId="{A2933A04-FBFE-4696-8940-DE48E082274C}" type="pres">
      <dgm:prSet presAssocID="{AD9B527B-D8A0-4505-B963-3633C313EBBE}" presName="hierChild5" presStyleCnt="0"/>
      <dgm:spPr/>
    </dgm:pt>
    <dgm:pt modelId="{A3F6E852-DB72-43BA-B657-0E048A2E5891}" type="pres">
      <dgm:prSet presAssocID="{9EFE24B5-D633-484F-BF6F-1165C513A408}" presName="hierChild3" presStyleCnt="0"/>
      <dgm:spPr/>
    </dgm:pt>
  </dgm:ptLst>
  <dgm:cxnLst>
    <dgm:cxn modelId="{9E238342-3496-48E9-8158-339CF893D658}" type="presOf" srcId="{28DE5D09-1C8C-4F38-8C2B-032818BA6A19}" destId="{EEF4519B-F13D-40D9-96E9-1E4E60747AEE}" srcOrd="1" destOrd="0" presId="urn:microsoft.com/office/officeart/2005/8/layout/orgChart1"/>
    <dgm:cxn modelId="{36D69D83-007B-4DBA-9819-31B5396D03EB}" type="presOf" srcId="{C06547CF-7D28-412E-89E5-3C0F8F4BC2D7}" destId="{F57DDF89-5F22-4BE2-B1AC-84F2D8D75AF0}" srcOrd="0" destOrd="0" presId="urn:microsoft.com/office/officeart/2005/8/layout/orgChart1"/>
    <dgm:cxn modelId="{152118D6-0C3F-43C7-A2E3-714AE106F3DB}" type="presOf" srcId="{9EFE24B5-D633-484F-BF6F-1165C513A408}" destId="{CAC10B57-80B2-4A43-81DC-6E30B490F1B9}" srcOrd="1" destOrd="0" presId="urn:microsoft.com/office/officeart/2005/8/layout/orgChart1"/>
    <dgm:cxn modelId="{E0152587-F828-4567-B5BE-55D74C68769F}" type="presOf" srcId="{F1AC0D16-DED4-4B70-BA27-F73F80BFC56C}" destId="{4156AAE5-640E-408E-9E34-55CC7B9D1BCF}" srcOrd="1" destOrd="0" presId="urn:microsoft.com/office/officeart/2005/8/layout/orgChart1"/>
    <dgm:cxn modelId="{A2AE0CFA-3D23-4953-8B56-A625F0B0B789}" type="presOf" srcId="{5D1A4404-9EB7-4BD1-93AE-7CEFA6060C7F}" destId="{AC1A46C8-1AD4-41FE-BA42-145D121C7DE4}" srcOrd="1" destOrd="0" presId="urn:microsoft.com/office/officeart/2005/8/layout/orgChart1"/>
    <dgm:cxn modelId="{CF34C2B8-C7E6-4DF0-8B27-C487ABEB9BFE}" type="presOf" srcId="{CE991327-95FE-4F94-AF9C-0638F458E1E2}" destId="{26143027-4839-4B61-9CDE-F85B9E422985}" srcOrd="0" destOrd="0" presId="urn:microsoft.com/office/officeart/2005/8/layout/orgChart1"/>
    <dgm:cxn modelId="{78BF282E-4B89-43B4-803E-D52DF7F8D489}" type="presOf" srcId="{AD9B527B-D8A0-4505-B963-3633C313EBBE}" destId="{845B75B8-80B3-4A17-A200-D01ACF77883E}" srcOrd="0" destOrd="0" presId="urn:microsoft.com/office/officeart/2005/8/layout/orgChart1"/>
    <dgm:cxn modelId="{77984F3D-937B-4E94-BFB3-E0C33B64AB0F}" type="presOf" srcId="{EDF5FB53-686A-43D8-82E2-26AC8F6E72E0}" destId="{2BBF02EF-C660-479C-9920-D6508E7A4435}" srcOrd="0" destOrd="0" presId="urn:microsoft.com/office/officeart/2005/8/layout/orgChart1"/>
    <dgm:cxn modelId="{260ED5FF-3F44-4C16-AD16-01313085ED31}" srcId="{9EFE24B5-D633-484F-BF6F-1165C513A408}" destId="{AD9B527B-D8A0-4505-B963-3633C313EBBE}" srcOrd="5" destOrd="0" parTransId="{F3D18EE7-3558-4B9E-9832-0C227016A26D}" sibTransId="{4369D2E4-229A-43C7-98D1-3496788549F3}"/>
    <dgm:cxn modelId="{889B43CA-BB0E-4353-AD41-0456C406B506}" type="presOf" srcId="{F3D18EE7-3558-4B9E-9832-0C227016A26D}" destId="{E695F52D-A894-4DEA-BA4F-740BE0DD1A11}" srcOrd="0" destOrd="0" presId="urn:microsoft.com/office/officeart/2005/8/layout/orgChart1"/>
    <dgm:cxn modelId="{7338C255-DE2F-4319-8A51-DA09518EB36F}" type="presOf" srcId="{C06547CF-7D28-412E-89E5-3C0F8F4BC2D7}" destId="{DCE49E63-8388-42FD-8882-4D42846C519A}" srcOrd="1" destOrd="0" presId="urn:microsoft.com/office/officeart/2005/8/layout/orgChart1"/>
    <dgm:cxn modelId="{8910150A-32CF-4BEF-951C-292A2AF7D5B3}" srcId="{9EFE24B5-D633-484F-BF6F-1165C513A408}" destId="{E69F60CD-100D-4471-9DB4-806200D53C66}" srcOrd="1" destOrd="0" parTransId="{CE991327-95FE-4F94-AF9C-0638F458E1E2}" sibTransId="{7CAC8088-D0A5-4F7D-B84A-BBCD12814548}"/>
    <dgm:cxn modelId="{DA4A55A0-1B58-4CCC-AF11-CC26373F2B4D}" type="presOf" srcId="{E69F60CD-100D-4471-9DB4-806200D53C66}" destId="{15D7F517-DF65-419E-8FEB-E6D452259D7D}" srcOrd="0" destOrd="0" presId="urn:microsoft.com/office/officeart/2005/8/layout/orgChart1"/>
    <dgm:cxn modelId="{EE875CCD-8F0F-406D-96A4-44B0F4E13EC3}" type="presOf" srcId="{28DE5D09-1C8C-4F38-8C2B-032818BA6A19}" destId="{972CB5CE-AD93-41C0-9E1F-318DCC67BB29}" srcOrd="0" destOrd="0" presId="urn:microsoft.com/office/officeart/2005/8/layout/orgChart1"/>
    <dgm:cxn modelId="{60EE277A-515E-41C7-879C-1EBF3477A958}" type="presOf" srcId="{B7983F7F-066A-4E3C-BAC7-D70C2D3AC77E}" destId="{8A9564B9-23FA-4230-9157-C2F86183A118}" srcOrd="0" destOrd="0" presId="urn:microsoft.com/office/officeart/2005/8/layout/orgChart1"/>
    <dgm:cxn modelId="{F3B5E196-0333-4747-898C-BEA22BEC2342}" type="presOf" srcId="{F1AC0D16-DED4-4B70-BA27-F73F80BFC56C}" destId="{884B101B-38C7-45EA-8E74-8C17924388E3}" srcOrd="0" destOrd="0" presId="urn:microsoft.com/office/officeart/2005/8/layout/orgChart1"/>
    <dgm:cxn modelId="{F89B2DAF-85DC-4CCB-B8D1-9460961CFC3B}" type="presOf" srcId="{E69F60CD-100D-4471-9DB4-806200D53C66}" destId="{A40B1095-8BE6-481A-A8B7-8CBAA86A2D65}" srcOrd="1" destOrd="0" presId="urn:microsoft.com/office/officeart/2005/8/layout/orgChart1"/>
    <dgm:cxn modelId="{4BA3DAD9-076D-42BE-B491-A3FD1684CAE0}" type="presOf" srcId="{5D1A4404-9EB7-4BD1-93AE-7CEFA6060C7F}" destId="{4C207E91-5DF0-48F4-AA06-12E932CAB104}" srcOrd="0" destOrd="0" presId="urn:microsoft.com/office/officeart/2005/8/layout/orgChart1"/>
    <dgm:cxn modelId="{6CC153CA-5298-4618-9EC0-56C7FFECC2AB}" type="presOf" srcId="{BA8C7C72-5697-4E4D-AF33-75E0C4BEE0D1}" destId="{AC56F14A-A187-47BA-9D80-299E38FD6615}" srcOrd="0" destOrd="0" presId="urn:microsoft.com/office/officeart/2005/8/layout/orgChart1"/>
    <dgm:cxn modelId="{AA85C20A-289A-4B5F-A80B-E1E21ADBC15D}" type="presOf" srcId="{46D05DD8-29B5-4B21-A2BB-B80B6B5A03C0}" destId="{C162E345-96F6-4883-AE1A-C9F2BD46DD57}" srcOrd="0" destOrd="0" presId="urn:microsoft.com/office/officeart/2005/8/layout/orgChart1"/>
    <dgm:cxn modelId="{536B03A7-64D7-4875-BD7A-C9DEAED78CA2}" srcId="{9EFE24B5-D633-484F-BF6F-1165C513A408}" destId="{5D1A4404-9EB7-4BD1-93AE-7CEFA6060C7F}" srcOrd="4" destOrd="0" parTransId="{EDF5FB53-686A-43D8-82E2-26AC8F6E72E0}" sibTransId="{C50BA34E-3D63-4C95-AED8-14E50B1A8987}"/>
    <dgm:cxn modelId="{1FFA250D-1B52-47F2-BCF8-7F9D786968A7}" srcId="{9EFE24B5-D633-484F-BF6F-1165C513A408}" destId="{C06547CF-7D28-412E-89E5-3C0F8F4BC2D7}" srcOrd="2" destOrd="0" parTransId="{46D05DD8-29B5-4B21-A2BB-B80B6B5A03C0}" sibTransId="{F8DD65DF-969E-462A-82E1-7DEAC4CC01C3}"/>
    <dgm:cxn modelId="{C0CD2D45-509A-4595-98E7-AB23F84C64BD}" srcId="{9EFE24B5-D633-484F-BF6F-1165C513A408}" destId="{28DE5D09-1C8C-4F38-8C2B-032818BA6A19}" srcOrd="3" destOrd="0" parTransId="{DBADC7ED-D278-48A4-8503-F5DB3F7F65B5}" sibTransId="{34F09196-C4D7-41EF-BD9C-7B5C9715A5D5}"/>
    <dgm:cxn modelId="{AD241280-EC8E-4D1A-AC8D-62B1ABCB2F3F}" srcId="{B7983F7F-066A-4E3C-BAC7-D70C2D3AC77E}" destId="{9EFE24B5-D633-484F-BF6F-1165C513A408}" srcOrd="0" destOrd="0" parTransId="{1BD69AD2-E3EF-4139-A5B5-C8A02B64B282}" sibTransId="{16FFE582-0387-4DD2-9572-180DA7637677}"/>
    <dgm:cxn modelId="{5853B6D1-116D-48B4-A37E-71DA37043AE3}" srcId="{9EFE24B5-D633-484F-BF6F-1165C513A408}" destId="{F1AC0D16-DED4-4B70-BA27-F73F80BFC56C}" srcOrd="0" destOrd="0" parTransId="{BA8C7C72-5697-4E4D-AF33-75E0C4BEE0D1}" sibTransId="{EDBD13B1-28E0-4CCD-960E-0BA0BF9BB054}"/>
    <dgm:cxn modelId="{1F92240A-5C39-46C2-BDAC-16040716A2E1}" type="presOf" srcId="{9EFE24B5-D633-484F-BF6F-1165C513A408}" destId="{3AB435CE-F885-446A-BC4B-DA9656774321}" srcOrd="0" destOrd="0" presId="urn:microsoft.com/office/officeart/2005/8/layout/orgChart1"/>
    <dgm:cxn modelId="{45DC1BDE-FC16-4E7D-BEB7-217DA7764E43}" type="presOf" srcId="{DBADC7ED-D278-48A4-8503-F5DB3F7F65B5}" destId="{75789F4A-BBA9-4EFF-87D7-C66E5AE56C37}" srcOrd="0" destOrd="0" presId="urn:microsoft.com/office/officeart/2005/8/layout/orgChart1"/>
    <dgm:cxn modelId="{4E69DCA4-0125-4494-9DC6-F05E226811BB}" type="presOf" srcId="{AD9B527B-D8A0-4505-B963-3633C313EBBE}" destId="{D6AC092F-B36A-4364-AD8D-58908CB8CD77}" srcOrd="1" destOrd="0" presId="urn:microsoft.com/office/officeart/2005/8/layout/orgChart1"/>
    <dgm:cxn modelId="{8D49AC65-D942-4D84-BE5E-79749C9B625C}" type="presParOf" srcId="{8A9564B9-23FA-4230-9157-C2F86183A118}" destId="{C06DE664-595C-4A5E-9013-EAE9DE7C6457}" srcOrd="0" destOrd="0" presId="urn:microsoft.com/office/officeart/2005/8/layout/orgChart1"/>
    <dgm:cxn modelId="{DD2359F0-98C0-408B-AAD4-E3006C5956AA}" type="presParOf" srcId="{C06DE664-595C-4A5E-9013-EAE9DE7C6457}" destId="{CC664BFF-1D66-491B-BBDC-A77DD286A29E}" srcOrd="0" destOrd="0" presId="urn:microsoft.com/office/officeart/2005/8/layout/orgChart1"/>
    <dgm:cxn modelId="{00ED0E15-903A-4D22-8028-F011F4B706D4}" type="presParOf" srcId="{CC664BFF-1D66-491B-BBDC-A77DD286A29E}" destId="{3AB435CE-F885-446A-BC4B-DA9656774321}" srcOrd="0" destOrd="0" presId="urn:microsoft.com/office/officeart/2005/8/layout/orgChart1"/>
    <dgm:cxn modelId="{0EA4441E-9FB4-4DC2-BE1B-7B0536EDBEAC}" type="presParOf" srcId="{CC664BFF-1D66-491B-BBDC-A77DD286A29E}" destId="{CAC10B57-80B2-4A43-81DC-6E30B490F1B9}" srcOrd="1" destOrd="0" presId="urn:microsoft.com/office/officeart/2005/8/layout/orgChart1"/>
    <dgm:cxn modelId="{6804BD4D-E6DA-4F1E-98D9-02C3B28C8475}" type="presParOf" srcId="{C06DE664-595C-4A5E-9013-EAE9DE7C6457}" destId="{371861DF-AE27-45C3-A3D5-AD12E571B361}" srcOrd="1" destOrd="0" presId="urn:microsoft.com/office/officeart/2005/8/layout/orgChart1"/>
    <dgm:cxn modelId="{DDDB5C7A-FF1D-467E-9E73-489AFAA053B4}" type="presParOf" srcId="{371861DF-AE27-45C3-A3D5-AD12E571B361}" destId="{AC56F14A-A187-47BA-9D80-299E38FD6615}" srcOrd="0" destOrd="0" presId="urn:microsoft.com/office/officeart/2005/8/layout/orgChart1"/>
    <dgm:cxn modelId="{4379EA82-A7AF-4195-B8EA-9906DA098633}" type="presParOf" srcId="{371861DF-AE27-45C3-A3D5-AD12E571B361}" destId="{3B62AFEA-1C2B-4EDE-A2F7-72DFB3890613}" srcOrd="1" destOrd="0" presId="urn:microsoft.com/office/officeart/2005/8/layout/orgChart1"/>
    <dgm:cxn modelId="{3DDC815D-9D91-4B39-A97C-776982C12152}" type="presParOf" srcId="{3B62AFEA-1C2B-4EDE-A2F7-72DFB3890613}" destId="{38A38F0D-2408-4A59-90B9-43177F744CD4}" srcOrd="0" destOrd="0" presId="urn:microsoft.com/office/officeart/2005/8/layout/orgChart1"/>
    <dgm:cxn modelId="{4FAD760F-B615-493B-A527-C0479B561E1B}" type="presParOf" srcId="{38A38F0D-2408-4A59-90B9-43177F744CD4}" destId="{884B101B-38C7-45EA-8E74-8C17924388E3}" srcOrd="0" destOrd="0" presId="urn:microsoft.com/office/officeart/2005/8/layout/orgChart1"/>
    <dgm:cxn modelId="{9378B50C-DF08-4521-B211-9E426CF8E203}" type="presParOf" srcId="{38A38F0D-2408-4A59-90B9-43177F744CD4}" destId="{4156AAE5-640E-408E-9E34-55CC7B9D1BCF}" srcOrd="1" destOrd="0" presId="urn:microsoft.com/office/officeart/2005/8/layout/orgChart1"/>
    <dgm:cxn modelId="{FB3DD722-B158-43F2-BD93-0490C72B2D4A}" type="presParOf" srcId="{3B62AFEA-1C2B-4EDE-A2F7-72DFB3890613}" destId="{A49B10CA-BBBA-4051-BCDC-BB97D1A121FE}" srcOrd="1" destOrd="0" presId="urn:microsoft.com/office/officeart/2005/8/layout/orgChart1"/>
    <dgm:cxn modelId="{44267604-D36C-4B8D-A927-122D82BD3662}" type="presParOf" srcId="{3B62AFEA-1C2B-4EDE-A2F7-72DFB3890613}" destId="{49317C2F-6EC2-4D31-8841-E5994A30CD44}" srcOrd="2" destOrd="0" presId="urn:microsoft.com/office/officeart/2005/8/layout/orgChart1"/>
    <dgm:cxn modelId="{267617D0-F911-4CBE-BD25-40DD905187B2}" type="presParOf" srcId="{371861DF-AE27-45C3-A3D5-AD12E571B361}" destId="{26143027-4839-4B61-9CDE-F85B9E422985}" srcOrd="2" destOrd="0" presId="urn:microsoft.com/office/officeart/2005/8/layout/orgChart1"/>
    <dgm:cxn modelId="{5B398228-601A-4A33-B4CC-7BE270D92E35}" type="presParOf" srcId="{371861DF-AE27-45C3-A3D5-AD12E571B361}" destId="{ECBCE36D-8677-4FFC-9331-A103E8F72898}" srcOrd="3" destOrd="0" presId="urn:microsoft.com/office/officeart/2005/8/layout/orgChart1"/>
    <dgm:cxn modelId="{98468F9E-3A5D-48DC-82C4-A3ACE5C2B863}" type="presParOf" srcId="{ECBCE36D-8677-4FFC-9331-A103E8F72898}" destId="{A974C737-9AD7-4B5F-9AF9-512B23FB51C8}" srcOrd="0" destOrd="0" presId="urn:microsoft.com/office/officeart/2005/8/layout/orgChart1"/>
    <dgm:cxn modelId="{86DE0231-7542-4C19-B32A-5638A41A2358}" type="presParOf" srcId="{A974C737-9AD7-4B5F-9AF9-512B23FB51C8}" destId="{15D7F517-DF65-419E-8FEB-E6D452259D7D}" srcOrd="0" destOrd="0" presId="urn:microsoft.com/office/officeart/2005/8/layout/orgChart1"/>
    <dgm:cxn modelId="{67C49FAF-7F5F-42E8-981B-1EE3D741414F}" type="presParOf" srcId="{A974C737-9AD7-4B5F-9AF9-512B23FB51C8}" destId="{A40B1095-8BE6-481A-A8B7-8CBAA86A2D65}" srcOrd="1" destOrd="0" presId="urn:microsoft.com/office/officeart/2005/8/layout/orgChart1"/>
    <dgm:cxn modelId="{4E5B03AE-E10B-40C0-B6D1-A1BCA9BBDBA6}" type="presParOf" srcId="{ECBCE36D-8677-4FFC-9331-A103E8F72898}" destId="{496F6D8B-B30D-40D8-87C1-F52C01EDFC5C}" srcOrd="1" destOrd="0" presId="urn:microsoft.com/office/officeart/2005/8/layout/orgChart1"/>
    <dgm:cxn modelId="{34F9D17F-DAE9-458C-A57F-EFC6D04C5CD8}" type="presParOf" srcId="{ECBCE36D-8677-4FFC-9331-A103E8F72898}" destId="{1B561377-71C0-4F34-8E44-5A61854E7DE2}" srcOrd="2" destOrd="0" presId="urn:microsoft.com/office/officeart/2005/8/layout/orgChart1"/>
    <dgm:cxn modelId="{F33B8F03-D06D-493F-A177-F6240AFF965F}" type="presParOf" srcId="{371861DF-AE27-45C3-A3D5-AD12E571B361}" destId="{C162E345-96F6-4883-AE1A-C9F2BD46DD57}" srcOrd="4" destOrd="0" presId="urn:microsoft.com/office/officeart/2005/8/layout/orgChart1"/>
    <dgm:cxn modelId="{3F64C531-21E8-426F-A3B0-D346D3E56826}" type="presParOf" srcId="{371861DF-AE27-45C3-A3D5-AD12E571B361}" destId="{0EDD7098-42D5-4C00-AC95-02CAF338DE6B}" srcOrd="5" destOrd="0" presId="urn:microsoft.com/office/officeart/2005/8/layout/orgChart1"/>
    <dgm:cxn modelId="{59B158A5-2C4F-433C-B8A1-DED27B2BBCEA}" type="presParOf" srcId="{0EDD7098-42D5-4C00-AC95-02CAF338DE6B}" destId="{FD5EEDF2-5D6B-4634-BECD-277F64A4F320}" srcOrd="0" destOrd="0" presId="urn:microsoft.com/office/officeart/2005/8/layout/orgChart1"/>
    <dgm:cxn modelId="{B1130CE9-9D66-47AF-ACDC-98DA37B2AEB7}" type="presParOf" srcId="{FD5EEDF2-5D6B-4634-BECD-277F64A4F320}" destId="{F57DDF89-5F22-4BE2-B1AC-84F2D8D75AF0}" srcOrd="0" destOrd="0" presId="urn:microsoft.com/office/officeart/2005/8/layout/orgChart1"/>
    <dgm:cxn modelId="{6DDE67AE-B86D-402F-82CB-05AFFC8B8CDE}" type="presParOf" srcId="{FD5EEDF2-5D6B-4634-BECD-277F64A4F320}" destId="{DCE49E63-8388-42FD-8882-4D42846C519A}" srcOrd="1" destOrd="0" presId="urn:microsoft.com/office/officeart/2005/8/layout/orgChart1"/>
    <dgm:cxn modelId="{34DD2DA1-F0C3-4C6D-AA96-C964FE88CF76}" type="presParOf" srcId="{0EDD7098-42D5-4C00-AC95-02CAF338DE6B}" destId="{C6F307E4-B6F1-4663-BF99-E89042D93542}" srcOrd="1" destOrd="0" presId="urn:microsoft.com/office/officeart/2005/8/layout/orgChart1"/>
    <dgm:cxn modelId="{DFB41E5E-D44D-4934-A552-6ABFF1445122}" type="presParOf" srcId="{0EDD7098-42D5-4C00-AC95-02CAF338DE6B}" destId="{61BC8A15-03C6-4DFD-9921-8B077B3E090B}" srcOrd="2" destOrd="0" presId="urn:microsoft.com/office/officeart/2005/8/layout/orgChart1"/>
    <dgm:cxn modelId="{10E0EC1F-9B5C-4EB2-87B3-338F4AC8388A}" type="presParOf" srcId="{371861DF-AE27-45C3-A3D5-AD12E571B361}" destId="{75789F4A-BBA9-4EFF-87D7-C66E5AE56C37}" srcOrd="6" destOrd="0" presId="urn:microsoft.com/office/officeart/2005/8/layout/orgChart1"/>
    <dgm:cxn modelId="{A1428B79-FEB6-45BD-8CCE-123F96F2FDB3}" type="presParOf" srcId="{371861DF-AE27-45C3-A3D5-AD12E571B361}" destId="{4B9DC48C-6B1E-40D8-BFDA-45F4EFB17010}" srcOrd="7" destOrd="0" presId="urn:microsoft.com/office/officeart/2005/8/layout/orgChart1"/>
    <dgm:cxn modelId="{57F1C7FA-53A2-45E9-A07A-618ED0D28337}" type="presParOf" srcId="{4B9DC48C-6B1E-40D8-BFDA-45F4EFB17010}" destId="{4C99A4E6-D73A-4065-B881-660240BB13B3}" srcOrd="0" destOrd="0" presId="urn:microsoft.com/office/officeart/2005/8/layout/orgChart1"/>
    <dgm:cxn modelId="{6DDB5475-8A27-47B3-9557-1EFBA457B345}" type="presParOf" srcId="{4C99A4E6-D73A-4065-B881-660240BB13B3}" destId="{972CB5CE-AD93-41C0-9E1F-318DCC67BB29}" srcOrd="0" destOrd="0" presId="urn:microsoft.com/office/officeart/2005/8/layout/orgChart1"/>
    <dgm:cxn modelId="{CDC1F8FF-EE57-4A3D-B523-C1A24BC382DE}" type="presParOf" srcId="{4C99A4E6-D73A-4065-B881-660240BB13B3}" destId="{EEF4519B-F13D-40D9-96E9-1E4E60747AEE}" srcOrd="1" destOrd="0" presId="urn:microsoft.com/office/officeart/2005/8/layout/orgChart1"/>
    <dgm:cxn modelId="{F7A4B9F0-CFFA-4337-9DB4-017596FF7344}" type="presParOf" srcId="{4B9DC48C-6B1E-40D8-BFDA-45F4EFB17010}" destId="{C8D23204-6E2C-4E6A-83B2-3118AB713800}" srcOrd="1" destOrd="0" presId="urn:microsoft.com/office/officeart/2005/8/layout/orgChart1"/>
    <dgm:cxn modelId="{D723A445-F7FF-4569-B017-46E938FF5EC9}" type="presParOf" srcId="{4B9DC48C-6B1E-40D8-BFDA-45F4EFB17010}" destId="{E8E743F3-EF31-4A8C-97A5-56D627F57035}" srcOrd="2" destOrd="0" presId="urn:microsoft.com/office/officeart/2005/8/layout/orgChart1"/>
    <dgm:cxn modelId="{2E252974-FB15-47A4-A3D1-F95A5E5CDC6A}" type="presParOf" srcId="{371861DF-AE27-45C3-A3D5-AD12E571B361}" destId="{2BBF02EF-C660-479C-9920-D6508E7A4435}" srcOrd="8" destOrd="0" presId="urn:microsoft.com/office/officeart/2005/8/layout/orgChart1"/>
    <dgm:cxn modelId="{40FEA37C-A285-424F-A99B-FF8D9AA3BDBB}" type="presParOf" srcId="{371861DF-AE27-45C3-A3D5-AD12E571B361}" destId="{77C2A4C4-83B0-432C-867C-8DBB26EB6364}" srcOrd="9" destOrd="0" presId="urn:microsoft.com/office/officeart/2005/8/layout/orgChart1"/>
    <dgm:cxn modelId="{3F61C35F-C743-4995-AE8C-F2D16E67A637}" type="presParOf" srcId="{77C2A4C4-83B0-432C-867C-8DBB26EB6364}" destId="{853D2645-EB18-436D-908E-55D1AA89E298}" srcOrd="0" destOrd="0" presId="urn:microsoft.com/office/officeart/2005/8/layout/orgChart1"/>
    <dgm:cxn modelId="{729E46D9-0DE9-43A3-B369-8616A4C0217F}" type="presParOf" srcId="{853D2645-EB18-436D-908E-55D1AA89E298}" destId="{4C207E91-5DF0-48F4-AA06-12E932CAB104}" srcOrd="0" destOrd="0" presId="urn:microsoft.com/office/officeart/2005/8/layout/orgChart1"/>
    <dgm:cxn modelId="{8626C8DD-00D4-4758-8AA2-7197373FCB3B}" type="presParOf" srcId="{853D2645-EB18-436D-908E-55D1AA89E298}" destId="{AC1A46C8-1AD4-41FE-BA42-145D121C7DE4}" srcOrd="1" destOrd="0" presId="urn:microsoft.com/office/officeart/2005/8/layout/orgChart1"/>
    <dgm:cxn modelId="{90F1694E-C965-4560-8520-08FEA678B6EE}" type="presParOf" srcId="{77C2A4C4-83B0-432C-867C-8DBB26EB6364}" destId="{1E4E370C-1EE2-42F5-93DE-13BFC8C4C743}" srcOrd="1" destOrd="0" presId="urn:microsoft.com/office/officeart/2005/8/layout/orgChart1"/>
    <dgm:cxn modelId="{4EF3976B-A09B-4B75-92BB-8722A1D36C14}" type="presParOf" srcId="{77C2A4C4-83B0-432C-867C-8DBB26EB6364}" destId="{E23FF156-29A6-47C4-9EC1-98458DA02855}" srcOrd="2" destOrd="0" presId="urn:microsoft.com/office/officeart/2005/8/layout/orgChart1"/>
    <dgm:cxn modelId="{275670A4-0E48-4F09-9CE9-2D7D09F2847A}" type="presParOf" srcId="{371861DF-AE27-45C3-A3D5-AD12E571B361}" destId="{E695F52D-A894-4DEA-BA4F-740BE0DD1A11}" srcOrd="10" destOrd="0" presId="urn:microsoft.com/office/officeart/2005/8/layout/orgChart1"/>
    <dgm:cxn modelId="{74627F74-00B8-468D-AB34-802C6DACC836}" type="presParOf" srcId="{371861DF-AE27-45C3-A3D5-AD12E571B361}" destId="{556B4EFA-B8BD-45B2-A571-F6C9182A6F78}" srcOrd="11" destOrd="0" presId="urn:microsoft.com/office/officeart/2005/8/layout/orgChart1"/>
    <dgm:cxn modelId="{B56F0203-2B0C-442A-B841-9368E00E51B0}" type="presParOf" srcId="{556B4EFA-B8BD-45B2-A571-F6C9182A6F78}" destId="{CFADC293-78AF-4AB9-8224-AC3052610ED3}" srcOrd="0" destOrd="0" presId="urn:microsoft.com/office/officeart/2005/8/layout/orgChart1"/>
    <dgm:cxn modelId="{0856A932-156A-4D73-8A10-5C2383B437C2}" type="presParOf" srcId="{CFADC293-78AF-4AB9-8224-AC3052610ED3}" destId="{845B75B8-80B3-4A17-A200-D01ACF77883E}" srcOrd="0" destOrd="0" presId="urn:microsoft.com/office/officeart/2005/8/layout/orgChart1"/>
    <dgm:cxn modelId="{33A211A9-ADCA-46AA-A460-D17956F63869}" type="presParOf" srcId="{CFADC293-78AF-4AB9-8224-AC3052610ED3}" destId="{D6AC092F-B36A-4364-AD8D-58908CB8CD77}" srcOrd="1" destOrd="0" presId="urn:microsoft.com/office/officeart/2005/8/layout/orgChart1"/>
    <dgm:cxn modelId="{38789C92-AE5D-401F-BF7B-E74D3F6E8A75}" type="presParOf" srcId="{556B4EFA-B8BD-45B2-A571-F6C9182A6F78}" destId="{203A7A85-162C-471A-BAD3-84D5D2C740EA}" srcOrd="1" destOrd="0" presId="urn:microsoft.com/office/officeart/2005/8/layout/orgChart1"/>
    <dgm:cxn modelId="{0ED7F08E-9F47-4381-B965-E23D556900C8}" type="presParOf" srcId="{556B4EFA-B8BD-45B2-A571-F6C9182A6F78}" destId="{A2933A04-FBFE-4696-8940-DE48E082274C}" srcOrd="2" destOrd="0" presId="urn:microsoft.com/office/officeart/2005/8/layout/orgChart1"/>
    <dgm:cxn modelId="{4D942E17-E12D-4BCF-89B0-E5FB9C2C2B6B}" type="presParOf" srcId="{C06DE664-595C-4A5E-9013-EAE9DE7C6457}" destId="{A3F6E852-DB72-43BA-B657-0E048A2E58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7983F7F-066A-4E3C-BAC7-D70C2D3AC77E}" type="doc">
      <dgm:prSet loTypeId="urn:microsoft.com/office/officeart/2005/8/layout/orgChart1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9EFE24B5-D633-484F-BF6F-1165C513A408}">
      <dgm:prSet phldrT="[Text]" custT="1"/>
      <dgm:spPr>
        <a:solidFill>
          <a:srgbClr val="006600"/>
        </a:solidFill>
      </dgm:spPr>
      <dgm:t>
        <a:bodyPr/>
        <a:lstStyle/>
        <a:p>
          <a:r>
            <a:rPr lang="ka-GE" sz="24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gm:t>
    </dgm:pt>
    <dgm:pt modelId="{1BD69AD2-E3EF-4139-A5B5-C8A02B64B282}" type="parTrans" cxnId="{AD241280-EC8E-4D1A-AC8D-62B1ABCB2F3F}">
      <dgm:prSet/>
      <dgm:spPr/>
      <dgm:t>
        <a:bodyPr/>
        <a:lstStyle/>
        <a:p>
          <a:endParaRPr lang="en-US"/>
        </a:p>
      </dgm:t>
    </dgm:pt>
    <dgm:pt modelId="{16FFE582-0387-4DD2-9572-180DA7637677}" type="sibTrans" cxnId="{AD241280-EC8E-4D1A-AC8D-62B1ABCB2F3F}">
      <dgm:prSet/>
      <dgm:spPr/>
      <dgm:t>
        <a:bodyPr/>
        <a:lstStyle/>
        <a:p>
          <a:endParaRPr lang="en-US"/>
        </a:p>
      </dgm:t>
    </dgm:pt>
    <dgm:pt modelId="{F1AC0D16-DED4-4B70-BA27-F73F80BFC56C}">
      <dgm:prSet phldrT="[Text]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BA8C7C72-5697-4E4D-AF33-75E0C4BEE0D1}" type="parTrans" cxnId="{5853B6D1-116D-48B4-A37E-71DA37043AE3}">
      <dgm:prSet/>
      <dgm:spPr/>
      <dgm:t>
        <a:bodyPr/>
        <a:lstStyle/>
        <a:p>
          <a:endParaRPr lang="en-US"/>
        </a:p>
      </dgm:t>
    </dgm:pt>
    <dgm:pt modelId="{EDBD13B1-28E0-4CCD-960E-0BA0BF9BB054}" type="sibTrans" cxnId="{5853B6D1-116D-48B4-A37E-71DA37043AE3}">
      <dgm:prSet/>
      <dgm:spPr/>
      <dgm:t>
        <a:bodyPr/>
        <a:lstStyle/>
        <a:p>
          <a:endParaRPr lang="en-US"/>
        </a:p>
      </dgm:t>
    </dgm:pt>
    <dgm:pt modelId="{E69F60CD-100D-4471-9DB4-806200D53C66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5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CE991327-95FE-4F94-AF9C-0638F458E1E2}" type="parTrans" cxnId="{8910150A-32CF-4BEF-951C-292A2AF7D5B3}">
      <dgm:prSet/>
      <dgm:spPr/>
      <dgm:t>
        <a:bodyPr/>
        <a:lstStyle/>
        <a:p>
          <a:endParaRPr lang="en-US"/>
        </a:p>
      </dgm:t>
    </dgm:pt>
    <dgm:pt modelId="{7CAC8088-D0A5-4F7D-B84A-BBCD12814548}" type="sibTrans" cxnId="{8910150A-32CF-4BEF-951C-292A2AF7D5B3}">
      <dgm:prSet/>
      <dgm:spPr/>
      <dgm:t>
        <a:bodyPr/>
        <a:lstStyle/>
        <a:p>
          <a:endParaRPr lang="en-US"/>
        </a:p>
      </dgm:t>
    </dgm:pt>
    <dgm:pt modelId="{C06547CF-7D28-412E-89E5-3C0F8F4BC2D7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46D05DD8-29B5-4B21-A2BB-B80B6B5A03C0}" type="parTrans" cxnId="{1FFA250D-1B52-47F2-BCF8-7F9D786968A7}">
      <dgm:prSet/>
      <dgm:spPr/>
      <dgm:t>
        <a:bodyPr/>
        <a:lstStyle/>
        <a:p>
          <a:endParaRPr lang="en-US"/>
        </a:p>
      </dgm:t>
    </dgm:pt>
    <dgm:pt modelId="{F8DD65DF-969E-462A-82E1-7DEAC4CC01C3}" type="sibTrans" cxnId="{1FFA250D-1B52-47F2-BCF8-7F9D786968A7}">
      <dgm:prSet/>
      <dgm:spPr/>
      <dgm:t>
        <a:bodyPr/>
        <a:lstStyle/>
        <a:p>
          <a:endParaRPr lang="en-US"/>
        </a:p>
      </dgm:t>
    </dgm:pt>
    <dgm:pt modelId="{28DE5D09-1C8C-4F38-8C2B-032818BA6A19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DBADC7ED-D278-48A4-8503-F5DB3F7F65B5}" type="parTrans" cxnId="{C0CD2D45-509A-4595-98E7-AB23F84C64BD}">
      <dgm:prSet/>
      <dgm:spPr/>
      <dgm:t>
        <a:bodyPr/>
        <a:lstStyle/>
        <a:p>
          <a:endParaRPr lang="en-US"/>
        </a:p>
      </dgm:t>
    </dgm:pt>
    <dgm:pt modelId="{34F09196-C4D7-41EF-BD9C-7B5C9715A5D5}" type="sibTrans" cxnId="{C0CD2D45-509A-4595-98E7-AB23F84C64BD}">
      <dgm:prSet/>
      <dgm:spPr/>
      <dgm:t>
        <a:bodyPr/>
        <a:lstStyle/>
        <a:p>
          <a:endParaRPr lang="en-US"/>
        </a:p>
      </dgm:t>
    </dgm:pt>
    <dgm:pt modelId="{5D1A4404-9EB7-4BD1-93AE-7CEFA6060C7F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EDF5FB53-686A-43D8-82E2-26AC8F6E72E0}" type="parTrans" cxnId="{536B03A7-64D7-4875-BD7A-C9DEAED78CA2}">
      <dgm:prSet/>
      <dgm:spPr/>
      <dgm:t>
        <a:bodyPr/>
        <a:lstStyle/>
        <a:p>
          <a:endParaRPr lang="en-US"/>
        </a:p>
      </dgm:t>
    </dgm:pt>
    <dgm:pt modelId="{C50BA34E-3D63-4C95-AED8-14E50B1A8987}" type="sibTrans" cxnId="{536B03A7-64D7-4875-BD7A-C9DEAED78CA2}">
      <dgm:prSet/>
      <dgm:spPr/>
      <dgm:t>
        <a:bodyPr/>
        <a:lstStyle/>
        <a:p>
          <a:endParaRPr lang="en-US"/>
        </a:p>
      </dgm:t>
    </dgm:pt>
    <dgm:pt modelId="{AD9B527B-D8A0-4505-B963-3633C313EBBE}">
      <dgm:prSet phldrT="[Text]" custT="1"/>
      <dgm:spPr>
        <a:solidFill>
          <a:schemeClr val="accent1">
            <a:lumMod val="40000"/>
            <a:lumOff val="60000"/>
          </a:schemeClr>
        </a:solidFill>
        <a:ln>
          <a:solidFill>
            <a:srgbClr val="81D13F"/>
          </a:solidFill>
        </a:ln>
      </dgm:spPr>
      <dgm:t>
        <a:bodyPr/>
        <a:lstStyle/>
        <a:p>
          <a:r>
            <a:rPr lang="ka-GE" sz="1600" b="1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dirty="0">
            <a:solidFill>
              <a:srgbClr val="006600"/>
            </a:solidFill>
            <a:latin typeface="BPG ExtraSquare" panose="02060504020202060204" pitchFamily="18" charset="0"/>
          </a:endParaRPr>
        </a:p>
      </dgm:t>
    </dgm:pt>
    <dgm:pt modelId="{F3D18EE7-3558-4B9E-9832-0C227016A26D}" type="parTrans" cxnId="{260ED5FF-3F44-4C16-AD16-01313085ED31}">
      <dgm:prSet/>
      <dgm:spPr/>
      <dgm:t>
        <a:bodyPr/>
        <a:lstStyle/>
        <a:p>
          <a:endParaRPr lang="en-US"/>
        </a:p>
      </dgm:t>
    </dgm:pt>
    <dgm:pt modelId="{4369D2E4-229A-43C7-98D1-3496788549F3}" type="sibTrans" cxnId="{260ED5FF-3F44-4C16-AD16-01313085ED31}">
      <dgm:prSet/>
      <dgm:spPr/>
      <dgm:t>
        <a:bodyPr/>
        <a:lstStyle/>
        <a:p>
          <a:endParaRPr lang="en-US"/>
        </a:p>
      </dgm:t>
    </dgm:pt>
    <dgm:pt modelId="{8A9564B9-23FA-4230-9157-C2F86183A118}" type="pres">
      <dgm:prSet presAssocID="{B7983F7F-066A-4E3C-BAC7-D70C2D3AC7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06DE664-595C-4A5E-9013-EAE9DE7C6457}" type="pres">
      <dgm:prSet presAssocID="{9EFE24B5-D633-484F-BF6F-1165C513A408}" presName="hierRoot1" presStyleCnt="0">
        <dgm:presLayoutVars>
          <dgm:hierBranch val="init"/>
        </dgm:presLayoutVars>
      </dgm:prSet>
      <dgm:spPr/>
    </dgm:pt>
    <dgm:pt modelId="{CC664BFF-1D66-491B-BBDC-A77DD286A29E}" type="pres">
      <dgm:prSet presAssocID="{9EFE24B5-D633-484F-BF6F-1165C513A408}" presName="rootComposite1" presStyleCnt="0"/>
      <dgm:spPr/>
    </dgm:pt>
    <dgm:pt modelId="{3AB435CE-F885-446A-BC4B-DA9656774321}" type="pres">
      <dgm:prSet presAssocID="{9EFE24B5-D633-484F-BF6F-1165C513A408}" presName="rootText1" presStyleLbl="node0" presStyleIdx="0" presStyleCnt="1" custScaleX="148515" custScaleY="1136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C10B57-80B2-4A43-81DC-6E30B490F1B9}" type="pres">
      <dgm:prSet presAssocID="{9EFE24B5-D633-484F-BF6F-1165C513A40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71861DF-AE27-45C3-A3D5-AD12E571B361}" type="pres">
      <dgm:prSet presAssocID="{9EFE24B5-D633-484F-BF6F-1165C513A408}" presName="hierChild2" presStyleCnt="0"/>
      <dgm:spPr/>
    </dgm:pt>
    <dgm:pt modelId="{AC56F14A-A187-47BA-9D80-299E38FD6615}" type="pres">
      <dgm:prSet presAssocID="{BA8C7C72-5697-4E4D-AF33-75E0C4BEE0D1}" presName="Name37" presStyleLbl="parChTrans1D2" presStyleIdx="0" presStyleCnt="6"/>
      <dgm:spPr/>
      <dgm:t>
        <a:bodyPr/>
        <a:lstStyle/>
        <a:p>
          <a:endParaRPr lang="en-US"/>
        </a:p>
      </dgm:t>
    </dgm:pt>
    <dgm:pt modelId="{3B62AFEA-1C2B-4EDE-A2F7-72DFB3890613}" type="pres">
      <dgm:prSet presAssocID="{F1AC0D16-DED4-4B70-BA27-F73F80BFC56C}" presName="hierRoot2" presStyleCnt="0">
        <dgm:presLayoutVars>
          <dgm:hierBranch val="init"/>
        </dgm:presLayoutVars>
      </dgm:prSet>
      <dgm:spPr/>
    </dgm:pt>
    <dgm:pt modelId="{38A38F0D-2408-4A59-90B9-43177F744CD4}" type="pres">
      <dgm:prSet presAssocID="{F1AC0D16-DED4-4B70-BA27-F73F80BFC56C}" presName="rootComposite" presStyleCnt="0"/>
      <dgm:spPr/>
    </dgm:pt>
    <dgm:pt modelId="{884B101B-38C7-45EA-8E74-8C17924388E3}" type="pres">
      <dgm:prSet presAssocID="{F1AC0D16-DED4-4B70-BA27-F73F80BFC56C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56AAE5-640E-408E-9E34-55CC7B9D1BCF}" type="pres">
      <dgm:prSet presAssocID="{F1AC0D16-DED4-4B70-BA27-F73F80BFC56C}" presName="rootConnector" presStyleLbl="node2" presStyleIdx="0" presStyleCnt="6"/>
      <dgm:spPr/>
      <dgm:t>
        <a:bodyPr/>
        <a:lstStyle/>
        <a:p>
          <a:endParaRPr lang="en-US"/>
        </a:p>
      </dgm:t>
    </dgm:pt>
    <dgm:pt modelId="{A49B10CA-BBBA-4051-BCDC-BB97D1A121FE}" type="pres">
      <dgm:prSet presAssocID="{F1AC0D16-DED4-4B70-BA27-F73F80BFC56C}" presName="hierChild4" presStyleCnt="0"/>
      <dgm:spPr/>
    </dgm:pt>
    <dgm:pt modelId="{49317C2F-6EC2-4D31-8841-E5994A30CD44}" type="pres">
      <dgm:prSet presAssocID="{F1AC0D16-DED4-4B70-BA27-F73F80BFC56C}" presName="hierChild5" presStyleCnt="0"/>
      <dgm:spPr/>
    </dgm:pt>
    <dgm:pt modelId="{26143027-4839-4B61-9CDE-F85B9E422985}" type="pres">
      <dgm:prSet presAssocID="{CE991327-95FE-4F94-AF9C-0638F458E1E2}" presName="Name37" presStyleLbl="parChTrans1D2" presStyleIdx="1" presStyleCnt="6"/>
      <dgm:spPr/>
      <dgm:t>
        <a:bodyPr/>
        <a:lstStyle/>
        <a:p>
          <a:endParaRPr lang="en-US"/>
        </a:p>
      </dgm:t>
    </dgm:pt>
    <dgm:pt modelId="{ECBCE36D-8677-4FFC-9331-A103E8F72898}" type="pres">
      <dgm:prSet presAssocID="{E69F60CD-100D-4471-9DB4-806200D53C66}" presName="hierRoot2" presStyleCnt="0">
        <dgm:presLayoutVars>
          <dgm:hierBranch val="init"/>
        </dgm:presLayoutVars>
      </dgm:prSet>
      <dgm:spPr/>
    </dgm:pt>
    <dgm:pt modelId="{A974C737-9AD7-4B5F-9AF9-512B23FB51C8}" type="pres">
      <dgm:prSet presAssocID="{E69F60CD-100D-4471-9DB4-806200D53C66}" presName="rootComposite" presStyleCnt="0"/>
      <dgm:spPr/>
    </dgm:pt>
    <dgm:pt modelId="{15D7F517-DF65-419E-8FEB-E6D452259D7D}" type="pres">
      <dgm:prSet presAssocID="{E69F60CD-100D-4471-9DB4-806200D53C66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0B1095-8BE6-481A-A8B7-8CBAA86A2D65}" type="pres">
      <dgm:prSet presAssocID="{E69F60CD-100D-4471-9DB4-806200D53C66}" presName="rootConnector" presStyleLbl="node2" presStyleIdx="1" presStyleCnt="6"/>
      <dgm:spPr/>
      <dgm:t>
        <a:bodyPr/>
        <a:lstStyle/>
        <a:p>
          <a:endParaRPr lang="en-US"/>
        </a:p>
      </dgm:t>
    </dgm:pt>
    <dgm:pt modelId="{496F6D8B-B30D-40D8-87C1-F52C01EDFC5C}" type="pres">
      <dgm:prSet presAssocID="{E69F60CD-100D-4471-9DB4-806200D53C66}" presName="hierChild4" presStyleCnt="0"/>
      <dgm:spPr/>
    </dgm:pt>
    <dgm:pt modelId="{1B561377-71C0-4F34-8E44-5A61854E7DE2}" type="pres">
      <dgm:prSet presAssocID="{E69F60CD-100D-4471-9DB4-806200D53C66}" presName="hierChild5" presStyleCnt="0"/>
      <dgm:spPr/>
    </dgm:pt>
    <dgm:pt modelId="{C162E345-96F6-4883-AE1A-C9F2BD46DD57}" type="pres">
      <dgm:prSet presAssocID="{46D05DD8-29B5-4B21-A2BB-B80B6B5A03C0}" presName="Name37" presStyleLbl="parChTrans1D2" presStyleIdx="2" presStyleCnt="6"/>
      <dgm:spPr/>
      <dgm:t>
        <a:bodyPr/>
        <a:lstStyle/>
        <a:p>
          <a:endParaRPr lang="en-US"/>
        </a:p>
      </dgm:t>
    </dgm:pt>
    <dgm:pt modelId="{0EDD7098-42D5-4C00-AC95-02CAF338DE6B}" type="pres">
      <dgm:prSet presAssocID="{C06547CF-7D28-412E-89E5-3C0F8F4BC2D7}" presName="hierRoot2" presStyleCnt="0">
        <dgm:presLayoutVars>
          <dgm:hierBranch val="init"/>
        </dgm:presLayoutVars>
      </dgm:prSet>
      <dgm:spPr/>
    </dgm:pt>
    <dgm:pt modelId="{FD5EEDF2-5D6B-4634-BECD-277F64A4F320}" type="pres">
      <dgm:prSet presAssocID="{C06547CF-7D28-412E-89E5-3C0F8F4BC2D7}" presName="rootComposite" presStyleCnt="0"/>
      <dgm:spPr/>
    </dgm:pt>
    <dgm:pt modelId="{F57DDF89-5F22-4BE2-B1AC-84F2D8D75AF0}" type="pres">
      <dgm:prSet presAssocID="{C06547CF-7D28-412E-89E5-3C0F8F4BC2D7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E49E63-8388-42FD-8882-4D42846C519A}" type="pres">
      <dgm:prSet presAssocID="{C06547CF-7D28-412E-89E5-3C0F8F4BC2D7}" presName="rootConnector" presStyleLbl="node2" presStyleIdx="2" presStyleCnt="6"/>
      <dgm:spPr/>
      <dgm:t>
        <a:bodyPr/>
        <a:lstStyle/>
        <a:p>
          <a:endParaRPr lang="en-US"/>
        </a:p>
      </dgm:t>
    </dgm:pt>
    <dgm:pt modelId="{C6F307E4-B6F1-4663-BF99-E89042D93542}" type="pres">
      <dgm:prSet presAssocID="{C06547CF-7D28-412E-89E5-3C0F8F4BC2D7}" presName="hierChild4" presStyleCnt="0"/>
      <dgm:spPr/>
    </dgm:pt>
    <dgm:pt modelId="{61BC8A15-03C6-4DFD-9921-8B077B3E090B}" type="pres">
      <dgm:prSet presAssocID="{C06547CF-7D28-412E-89E5-3C0F8F4BC2D7}" presName="hierChild5" presStyleCnt="0"/>
      <dgm:spPr/>
    </dgm:pt>
    <dgm:pt modelId="{75789F4A-BBA9-4EFF-87D7-C66E5AE56C37}" type="pres">
      <dgm:prSet presAssocID="{DBADC7ED-D278-48A4-8503-F5DB3F7F65B5}" presName="Name37" presStyleLbl="parChTrans1D2" presStyleIdx="3" presStyleCnt="6"/>
      <dgm:spPr/>
      <dgm:t>
        <a:bodyPr/>
        <a:lstStyle/>
        <a:p>
          <a:endParaRPr lang="en-US"/>
        </a:p>
      </dgm:t>
    </dgm:pt>
    <dgm:pt modelId="{4B9DC48C-6B1E-40D8-BFDA-45F4EFB17010}" type="pres">
      <dgm:prSet presAssocID="{28DE5D09-1C8C-4F38-8C2B-032818BA6A19}" presName="hierRoot2" presStyleCnt="0">
        <dgm:presLayoutVars>
          <dgm:hierBranch val="init"/>
        </dgm:presLayoutVars>
      </dgm:prSet>
      <dgm:spPr/>
    </dgm:pt>
    <dgm:pt modelId="{4C99A4E6-D73A-4065-B881-660240BB13B3}" type="pres">
      <dgm:prSet presAssocID="{28DE5D09-1C8C-4F38-8C2B-032818BA6A19}" presName="rootComposite" presStyleCnt="0"/>
      <dgm:spPr/>
    </dgm:pt>
    <dgm:pt modelId="{972CB5CE-AD93-41C0-9E1F-318DCC67BB29}" type="pres">
      <dgm:prSet presAssocID="{28DE5D09-1C8C-4F38-8C2B-032818BA6A19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F4519B-F13D-40D9-96E9-1E4E60747AEE}" type="pres">
      <dgm:prSet presAssocID="{28DE5D09-1C8C-4F38-8C2B-032818BA6A19}" presName="rootConnector" presStyleLbl="node2" presStyleIdx="3" presStyleCnt="6"/>
      <dgm:spPr/>
      <dgm:t>
        <a:bodyPr/>
        <a:lstStyle/>
        <a:p>
          <a:endParaRPr lang="en-US"/>
        </a:p>
      </dgm:t>
    </dgm:pt>
    <dgm:pt modelId="{C8D23204-6E2C-4E6A-83B2-3118AB713800}" type="pres">
      <dgm:prSet presAssocID="{28DE5D09-1C8C-4F38-8C2B-032818BA6A19}" presName="hierChild4" presStyleCnt="0"/>
      <dgm:spPr/>
    </dgm:pt>
    <dgm:pt modelId="{E8E743F3-EF31-4A8C-97A5-56D627F57035}" type="pres">
      <dgm:prSet presAssocID="{28DE5D09-1C8C-4F38-8C2B-032818BA6A19}" presName="hierChild5" presStyleCnt="0"/>
      <dgm:spPr/>
    </dgm:pt>
    <dgm:pt modelId="{2BBF02EF-C660-479C-9920-D6508E7A4435}" type="pres">
      <dgm:prSet presAssocID="{EDF5FB53-686A-43D8-82E2-26AC8F6E72E0}" presName="Name37" presStyleLbl="parChTrans1D2" presStyleIdx="4" presStyleCnt="6"/>
      <dgm:spPr/>
      <dgm:t>
        <a:bodyPr/>
        <a:lstStyle/>
        <a:p>
          <a:endParaRPr lang="en-US"/>
        </a:p>
      </dgm:t>
    </dgm:pt>
    <dgm:pt modelId="{77C2A4C4-83B0-432C-867C-8DBB26EB6364}" type="pres">
      <dgm:prSet presAssocID="{5D1A4404-9EB7-4BD1-93AE-7CEFA6060C7F}" presName="hierRoot2" presStyleCnt="0">
        <dgm:presLayoutVars>
          <dgm:hierBranch val="init"/>
        </dgm:presLayoutVars>
      </dgm:prSet>
      <dgm:spPr/>
    </dgm:pt>
    <dgm:pt modelId="{853D2645-EB18-436D-908E-55D1AA89E298}" type="pres">
      <dgm:prSet presAssocID="{5D1A4404-9EB7-4BD1-93AE-7CEFA6060C7F}" presName="rootComposite" presStyleCnt="0"/>
      <dgm:spPr/>
    </dgm:pt>
    <dgm:pt modelId="{4C207E91-5DF0-48F4-AA06-12E932CAB104}" type="pres">
      <dgm:prSet presAssocID="{5D1A4404-9EB7-4BD1-93AE-7CEFA6060C7F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1A46C8-1AD4-41FE-BA42-145D121C7DE4}" type="pres">
      <dgm:prSet presAssocID="{5D1A4404-9EB7-4BD1-93AE-7CEFA6060C7F}" presName="rootConnector" presStyleLbl="node2" presStyleIdx="4" presStyleCnt="6"/>
      <dgm:spPr/>
      <dgm:t>
        <a:bodyPr/>
        <a:lstStyle/>
        <a:p>
          <a:endParaRPr lang="en-US"/>
        </a:p>
      </dgm:t>
    </dgm:pt>
    <dgm:pt modelId="{1E4E370C-1EE2-42F5-93DE-13BFC8C4C743}" type="pres">
      <dgm:prSet presAssocID="{5D1A4404-9EB7-4BD1-93AE-7CEFA6060C7F}" presName="hierChild4" presStyleCnt="0"/>
      <dgm:spPr/>
    </dgm:pt>
    <dgm:pt modelId="{E23FF156-29A6-47C4-9EC1-98458DA02855}" type="pres">
      <dgm:prSet presAssocID="{5D1A4404-9EB7-4BD1-93AE-7CEFA6060C7F}" presName="hierChild5" presStyleCnt="0"/>
      <dgm:spPr/>
    </dgm:pt>
    <dgm:pt modelId="{E695F52D-A894-4DEA-BA4F-740BE0DD1A11}" type="pres">
      <dgm:prSet presAssocID="{F3D18EE7-3558-4B9E-9832-0C227016A26D}" presName="Name37" presStyleLbl="parChTrans1D2" presStyleIdx="5" presStyleCnt="6"/>
      <dgm:spPr/>
      <dgm:t>
        <a:bodyPr/>
        <a:lstStyle/>
        <a:p>
          <a:endParaRPr lang="en-US"/>
        </a:p>
      </dgm:t>
    </dgm:pt>
    <dgm:pt modelId="{556B4EFA-B8BD-45B2-A571-F6C9182A6F78}" type="pres">
      <dgm:prSet presAssocID="{AD9B527B-D8A0-4505-B963-3633C313EBBE}" presName="hierRoot2" presStyleCnt="0">
        <dgm:presLayoutVars>
          <dgm:hierBranch val="init"/>
        </dgm:presLayoutVars>
      </dgm:prSet>
      <dgm:spPr/>
    </dgm:pt>
    <dgm:pt modelId="{CFADC293-78AF-4AB9-8224-AC3052610ED3}" type="pres">
      <dgm:prSet presAssocID="{AD9B527B-D8A0-4505-B963-3633C313EBBE}" presName="rootComposite" presStyleCnt="0"/>
      <dgm:spPr/>
    </dgm:pt>
    <dgm:pt modelId="{845B75B8-80B3-4A17-A200-D01ACF77883E}" type="pres">
      <dgm:prSet presAssocID="{AD9B527B-D8A0-4505-B963-3633C313EBBE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AC092F-B36A-4364-AD8D-58908CB8CD77}" type="pres">
      <dgm:prSet presAssocID="{AD9B527B-D8A0-4505-B963-3633C313EBBE}" presName="rootConnector" presStyleLbl="node2" presStyleIdx="5" presStyleCnt="6"/>
      <dgm:spPr/>
      <dgm:t>
        <a:bodyPr/>
        <a:lstStyle/>
        <a:p>
          <a:endParaRPr lang="en-US"/>
        </a:p>
      </dgm:t>
    </dgm:pt>
    <dgm:pt modelId="{203A7A85-162C-471A-BAD3-84D5D2C740EA}" type="pres">
      <dgm:prSet presAssocID="{AD9B527B-D8A0-4505-B963-3633C313EBBE}" presName="hierChild4" presStyleCnt="0"/>
      <dgm:spPr/>
    </dgm:pt>
    <dgm:pt modelId="{A2933A04-FBFE-4696-8940-DE48E082274C}" type="pres">
      <dgm:prSet presAssocID="{AD9B527B-D8A0-4505-B963-3633C313EBBE}" presName="hierChild5" presStyleCnt="0"/>
      <dgm:spPr/>
    </dgm:pt>
    <dgm:pt modelId="{A3F6E852-DB72-43BA-B657-0E048A2E5891}" type="pres">
      <dgm:prSet presAssocID="{9EFE24B5-D633-484F-BF6F-1165C513A408}" presName="hierChild3" presStyleCnt="0"/>
      <dgm:spPr/>
    </dgm:pt>
  </dgm:ptLst>
  <dgm:cxnLst>
    <dgm:cxn modelId="{2019CFAF-CD08-4D99-8898-09FC1145D241}" type="presOf" srcId="{DBADC7ED-D278-48A4-8503-F5DB3F7F65B5}" destId="{75789F4A-BBA9-4EFF-87D7-C66E5AE56C37}" srcOrd="0" destOrd="0" presId="urn:microsoft.com/office/officeart/2005/8/layout/orgChart1"/>
    <dgm:cxn modelId="{F6BDBC9C-1322-4EFE-B535-63F60AE30DCF}" type="presOf" srcId="{5D1A4404-9EB7-4BD1-93AE-7CEFA6060C7F}" destId="{AC1A46C8-1AD4-41FE-BA42-145D121C7DE4}" srcOrd="1" destOrd="0" presId="urn:microsoft.com/office/officeart/2005/8/layout/orgChart1"/>
    <dgm:cxn modelId="{BF7B99CE-99AA-4180-BD83-C9A4DC4E5AA9}" type="presOf" srcId="{F3D18EE7-3558-4B9E-9832-0C227016A26D}" destId="{E695F52D-A894-4DEA-BA4F-740BE0DD1A11}" srcOrd="0" destOrd="0" presId="urn:microsoft.com/office/officeart/2005/8/layout/orgChart1"/>
    <dgm:cxn modelId="{382B0DF7-5DAD-426F-B601-3264474BCDA1}" type="presOf" srcId="{9EFE24B5-D633-484F-BF6F-1165C513A408}" destId="{3AB435CE-F885-446A-BC4B-DA9656774321}" srcOrd="0" destOrd="0" presId="urn:microsoft.com/office/officeart/2005/8/layout/orgChart1"/>
    <dgm:cxn modelId="{6C6E5073-E1CA-4E2F-9061-A8F75B8544B6}" type="presOf" srcId="{E69F60CD-100D-4471-9DB4-806200D53C66}" destId="{A40B1095-8BE6-481A-A8B7-8CBAA86A2D65}" srcOrd="1" destOrd="0" presId="urn:microsoft.com/office/officeart/2005/8/layout/orgChart1"/>
    <dgm:cxn modelId="{737D8075-FF31-4CA2-BD44-85AB6F34D3DF}" type="presOf" srcId="{28DE5D09-1C8C-4F38-8C2B-032818BA6A19}" destId="{EEF4519B-F13D-40D9-96E9-1E4E60747AEE}" srcOrd="1" destOrd="0" presId="urn:microsoft.com/office/officeart/2005/8/layout/orgChart1"/>
    <dgm:cxn modelId="{260ED5FF-3F44-4C16-AD16-01313085ED31}" srcId="{9EFE24B5-D633-484F-BF6F-1165C513A408}" destId="{AD9B527B-D8A0-4505-B963-3633C313EBBE}" srcOrd="5" destOrd="0" parTransId="{F3D18EE7-3558-4B9E-9832-0C227016A26D}" sibTransId="{4369D2E4-229A-43C7-98D1-3496788549F3}"/>
    <dgm:cxn modelId="{8910150A-32CF-4BEF-951C-292A2AF7D5B3}" srcId="{9EFE24B5-D633-484F-BF6F-1165C513A408}" destId="{E69F60CD-100D-4471-9DB4-806200D53C66}" srcOrd="1" destOrd="0" parTransId="{CE991327-95FE-4F94-AF9C-0638F458E1E2}" sibTransId="{7CAC8088-D0A5-4F7D-B84A-BBCD12814548}"/>
    <dgm:cxn modelId="{DD3CA473-EDDA-4413-B0CD-75743A25357D}" type="presOf" srcId="{AD9B527B-D8A0-4505-B963-3633C313EBBE}" destId="{845B75B8-80B3-4A17-A200-D01ACF77883E}" srcOrd="0" destOrd="0" presId="urn:microsoft.com/office/officeart/2005/8/layout/orgChart1"/>
    <dgm:cxn modelId="{09B958FE-0EF5-4144-A8B0-C77EBDABECDB}" type="presOf" srcId="{C06547CF-7D28-412E-89E5-3C0F8F4BC2D7}" destId="{DCE49E63-8388-42FD-8882-4D42846C519A}" srcOrd="1" destOrd="0" presId="urn:microsoft.com/office/officeart/2005/8/layout/orgChart1"/>
    <dgm:cxn modelId="{56499F8A-AD27-455B-A964-1FD0362EFDC7}" type="presOf" srcId="{F1AC0D16-DED4-4B70-BA27-F73F80BFC56C}" destId="{884B101B-38C7-45EA-8E74-8C17924388E3}" srcOrd="0" destOrd="0" presId="urn:microsoft.com/office/officeart/2005/8/layout/orgChart1"/>
    <dgm:cxn modelId="{275D6547-E4D6-442E-8119-FE148599EFF5}" type="presOf" srcId="{CE991327-95FE-4F94-AF9C-0638F458E1E2}" destId="{26143027-4839-4B61-9CDE-F85B9E422985}" srcOrd="0" destOrd="0" presId="urn:microsoft.com/office/officeart/2005/8/layout/orgChart1"/>
    <dgm:cxn modelId="{A88DB6A4-8197-456E-957A-39064C6447E3}" type="presOf" srcId="{E69F60CD-100D-4471-9DB4-806200D53C66}" destId="{15D7F517-DF65-419E-8FEB-E6D452259D7D}" srcOrd="0" destOrd="0" presId="urn:microsoft.com/office/officeart/2005/8/layout/orgChart1"/>
    <dgm:cxn modelId="{988D8880-C0DA-4EE6-A390-78648CCAAFD6}" type="presOf" srcId="{5D1A4404-9EB7-4BD1-93AE-7CEFA6060C7F}" destId="{4C207E91-5DF0-48F4-AA06-12E932CAB104}" srcOrd="0" destOrd="0" presId="urn:microsoft.com/office/officeart/2005/8/layout/orgChart1"/>
    <dgm:cxn modelId="{A44167E6-09A3-49D0-B1C5-FA69A8895346}" type="presOf" srcId="{B7983F7F-066A-4E3C-BAC7-D70C2D3AC77E}" destId="{8A9564B9-23FA-4230-9157-C2F86183A118}" srcOrd="0" destOrd="0" presId="urn:microsoft.com/office/officeart/2005/8/layout/orgChart1"/>
    <dgm:cxn modelId="{8BD7104B-DBE7-432F-A237-F7C026D51AD5}" type="presOf" srcId="{EDF5FB53-686A-43D8-82E2-26AC8F6E72E0}" destId="{2BBF02EF-C660-479C-9920-D6508E7A4435}" srcOrd="0" destOrd="0" presId="urn:microsoft.com/office/officeart/2005/8/layout/orgChart1"/>
    <dgm:cxn modelId="{98EC86C4-1D44-42F1-837A-41B6E06261F5}" type="presOf" srcId="{C06547CF-7D28-412E-89E5-3C0F8F4BC2D7}" destId="{F57DDF89-5F22-4BE2-B1AC-84F2D8D75AF0}" srcOrd="0" destOrd="0" presId="urn:microsoft.com/office/officeart/2005/8/layout/orgChart1"/>
    <dgm:cxn modelId="{792E9CF7-BAB6-4DBC-82E3-2DB8D6EBF964}" type="presOf" srcId="{AD9B527B-D8A0-4505-B963-3633C313EBBE}" destId="{D6AC092F-B36A-4364-AD8D-58908CB8CD77}" srcOrd="1" destOrd="0" presId="urn:microsoft.com/office/officeart/2005/8/layout/orgChart1"/>
    <dgm:cxn modelId="{5916D91E-604F-4051-9BC4-82561BE51A6F}" type="presOf" srcId="{9EFE24B5-D633-484F-BF6F-1165C513A408}" destId="{CAC10B57-80B2-4A43-81DC-6E30B490F1B9}" srcOrd="1" destOrd="0" presId="urn:microsoft.com/office/officeart/2005/8/layout/orgChart1"/>
    <dgm:cxn modelId="{F6D34568-F196-4709-9F93-CCCA299853D2}" type="presOf" srcId="{28DE5D09-1C8C-4F38-8C2B-032818BA6A19}" destId="{972CB5CE-AD93-41C0-9E1F-318DCC67BB29}" srcOrd="0" destOrd="0" presId="urn:microsoft.com/office/officeart/2005/8/layout/orgChart1"/>
    <dgm:cxn modelId="{6AE2D1F6-A7F9-472A-941F-B49BD5DE45BD}" type="presOf" srcId="{BA8C7C72-5697-4E4D-AF33-75E0C4BEE0D1}" destId="{AC56F14A-A187-47BA-9D80-299E38FD6615}" srcOrd="0" destOrd="0" presId="urn:microsoft.com/office/officeart/2005/8/layout/orgChart1"/>
    <dgm:cxn modelId="{FD3E725B-073D-4E34-9754-D144652CBABE}" type="presOf" srcId="{F1AC0D16-DED4-4B70-BA27-F73F80BFC56C}" destId="{4156AAE5-640E-408E-9E34-55CC7B9D1BCF}" srcOrd="1" destOrd="0" presId="urn:microsoft.com/office/officeart/2005/8/layout/orgChart1"/>
    <dgm:cxn modelId="{536B03A7-64D7-4875-BD7A-C9DEAED78CA2}" srcId="{9EFE24B5-D633-484F-BF6F-1165C513A408}" destId="{5D1A4404-9EB7-4BD1-93AE-7CEFA6060C7F}" srcOrd="4" destOrd="0" parTransId="{EDF5FB53-686A-43D8-82E2-26AC8F6E72E0}" sibTransId="{C50BA34E-3D63-4C95-AED8-14E50B1A8987}"/>
    <dgm:cxn modelId="{6F2A3BB1-5855-483E-90EF-0CDFAD4550C2}" type="presOf" srcId="{46D05DD8-29B5-4B21-A2BB-B80B6B5A03C0}" destId="{C162E345-96F6-4883-AE1A-C9F2BD46DD57}" srcOrd="0" destOrd="0" presId="urn:microsoft.com/office/officeart/2005/8/layout/orgChart1"/>
    <dgm:cxn modelId="{1FFA250D-1B52-47F2-BCF8-7F9D786968A7}" srcId="{9EFE24B5-D633-484F-BF6F-1165C513A408}" destId="{C06547CF-7D28-412E-89E5-3C0F8F4BC2D7}" srcOrd="2" destOrd="0" parTransId="{46D05DD8-29B5-4B21-A2BB-B80B6B5A03C0}" sibTransId="{F8DD65DF-969E-462A-82E1-7DEAC4CC01C3}"/>
    <dgm:cxn modelId="{C0CD2D45-509A-4595-98E7-AB23F84C64BD}" srcId="{9EFE24B5-D633-484F-BF6F-1165C513A408}" destId="{28DE5D09-1C8C-4F38-8C2B-032818BA6A19}" srcOrd="3" destOrd="0" parTransId="{DBADC7ED-D278-48A4-8503-F5DB3F7F65B5}" sibTransId="{34F09196-C4D7-41EF-BD9C-7B5C9715A5D5}"/>
    <dgm:cxn modelId="{AD241280-EC8E-4D1A-AC8D-62B1ABCB2F3F}" srcId="{B7983F7F-066A-4E3C-BAC7-D70C2D3AC77E}" destId="{9EFE24B5-D633-484F-BF6F-1165C513A408}" srcOrd="0" destOrd="0" parTransId="{1BD69AD2-E3EF-4139-A5B5-C8A02B64B282}" sibTransId="{16FFE582-0387-4DD2-9572-180DA7637677}"/>
    <dgm:cxn modelId="{5853B6D1-116D-48B4-A37E-71DA37043AE3}" srcId="{9EFE24B5-D633-484F-BF6F-1165C513A408}" destId="{F1AC0D16-DED4-4B70-BA27-F73F80BFC56C}" srcOrd="0" destOrd="0" parTransId="{BA8C7C72-5697-4E4D-AF33-75E0C4BEE0D1}" sibTransId="{EDBD13B1-28E0-4CCD-960E-0BA0BF9BB054}"/>
    <dgm:cxn modelId="{0C0BAE9E-CF43-4762-BE2F-311B8C30A2CA}" type="presParOf" srcId="{8A9564B9-23FA-4230-9157-C2F86183A118}" destId="{C06DE664-595C-4A5E-9013-EAE9DE7C6457}" srcOrd="0" destOrd="0" presId="urn:microsoft.com/office/officeart/2005/8/layout/orgChart1"/>
    <dgm:cxn modelId="{3C4AAC3B-FD86-4073-8316-737F001D9DBB}" type="presParOf" srcId="{C06DE664-595C-4A5E-9013-EAE9DE7C6457}" destId="{CC664BFF-1D66-491B-BBDC-A77DD286A29E}" srcOrd="0" destOrd="0" presId="urn:microsoft.com/office/officeart/2005/8/layout/orgChart1"/>
    <dgm:cxn modelId="{27E6E563-D6CC-490B-B615-37BB6DD0FB86}" type="presParOf" srcId="{CC664BFF-1D66-491B-BBDC-A77DD286A29E}" destId="{3AB435CE-F885-446A-BC4B-DA9656774321}" srcOrd="0" destOrd="0" presId="urn:microsoft.com/office/officeart/2005/8/layout/orgChart1"/>
    <dgm:cxn modelId="{A1CF605F-4A5D-4C0C-B3D2-D0AA2A19FAE0}" type="presParOf" srcId="{CC664BFF-1D66-491B-BBDC-A77DD286A29E}" destId="{CAC10B57-80B2-4A43-81DC-6E30B490F1B9}" srcOrd="1" destOrd="0" presId="urn:microsoft.com/office/officeart/2005/8/layout/orgChart1"/>
    <dgm:cxn modelId="{F9AD246F-1429-4C13-8C21-9CE9CC7BD759}" type="presParOf" srcId="{C06DE664-595C-4A5E-9013-EAE9DE7C6457}" destId="{371861DF-AE27-45C3-A3D5-AD12E571B361}" srcOrd="1" destOrd="0" presId="urn:microsoft.com/office/officeart/2005/8/layout/orgChart1"/>
    <dgm:cxn modelId="{719AD93E-A904-4AF5-8CEC-442B96F0E9BD}" type="presParOf" srcId="{371861DF-AE27-45C3-A3D5-AD12E571B361}" destId="{AC56F14A-A187-47BA-9D80-299E38FD6615}" srcOrd="0" destOrd="0" presId="urn:microsoft.com/office/officeart/2005/8/layout/orgChart1"/>
    <dgm:cxn modelId="{E1895F14-7982-4F39-B103-F25E6EC06F36}" type="presParOf" srcId="{371861DF-AE27-45C3-A3D5-AD12E571B361}" destId="{3B62AFEA-1C2B-4EDE-A2F7-72DFB3890613}" srcOrd="1" destOrd="0" presId="urn:microsoft.com/office/officeart/2005/8/layout/orgChart1"/>
    <dgm:cxn modelId="{0F81C50F-0F70-450C-8FC6-C0BFFF7664E8}" type="presParOf" srcId="{3B62AFEA-1C2B-4EDE-A2F7-72DFB3890613}" destId="{38A38F0D-2408-4A59-90B9-43177F744CD4}" srcOrd="0" destOrd="0" presId="urn:microsoft.com/office/officeart/2005/8/layout/orgChart1"/>
    <dgm:cxn modelId="{6F708943-6122-42D2-ACE5-1187C3854281}" type="presParOf" srcId="{38A38F0D-2408-4A59-90B9-43177F744CD4}" destId="{884B101B-38C7-45EA-8E74-8C17924388E3}" srcOrd="0" destOrd="0" presId="urn:microsoft.com/office/officeart/2005/8/layout/orgChart1"/>
    <dgm:cxn modelId="{E7594B17-8FEF-461F-87E5-7E1113FB513C}" type="presParOf" srcId="{38A38F0D-2408-4A59-90B9-43177F744CD4}" destId="{4156AAE5-640E-408E-9E34-55CC7B9D1BCF}" srcOrd="1" destOrd="0" presId="urn:microsoft.com/office/officeart/2005/8/layout/orgChart1"/>
    <dgm:cxn modelId="{8706022A-EAD6-43FF-BADD-B4F358D7850A}" type="presParOf" srcId="{3B62AFEA-1C2B-4EDE-A2F7-72DFB3890613}" destId="{A49B10CA-BBBA-4051-BCDC-BB97D1A121FE}" srcOrd="1" destOrd="0" presId="urn:microsoft.com/office/officeart/2005/8/layout/orgChart1"/>
    <dgm:cxn modelId="{3F5BB456-A105-4279-BF74-1B2D4B6B59F1}" type="presParOf" srcId="{3B62AFEA-1C2B-4EDE-A2F7-72DFB3890613}" destId="{49317C2F-6EC2-4D31-8841-E5994A30CD44}" srcOrd="2" destOrd="0" presId="urn:microsoft.com/office/officeart/2005/8/layout/orgChart1"/>
    <dgm:cxn modelId="{C03FE647-176B-4B7F-A271-38B739E847EA}" type="presParOf" srcId="{371861DF-AE27-45C3-A3D5-AD12E571B361}" destId="{26143027-4839-4B61-9CDE-F85B9E422985}" srcOrd="2" destOrd="0" presId="urn:microsoft.com/office/officeart/2005/8/layout/orgChart1"/>
    <dgm:cxn modelId="{43954DDA-9153-4D7F-A70C-F9C08A6E1BB6}" type="presParOf" srcId="{371861DF-AE27-45C3-A3D5-AD12E571B361}" destId="{ECBCE36D-8677-4FFC-9331-A103E8F72898}" srcOrd="3" destOrd="0" presId="urn:microsoft.com/office/officeart/2005/8/layout/orgChart1"/>
    <dgm:cxn modelId="{12113FE9-CD9F-4F68-8754-B9E54D7F8B83}" type="presParOf" srcId="{ECBCE36D-8677-4FFC-9331-A103E8F72898}" destId="{A974C737-9AD7-4B5F-9AF9-512B23FB51C8}" srcOrd="0" destOrd="0" presId="urn:microsoft.com/office/officeart/2005/8/layout/orgChart1"/>
    <dgm:cxn modelId="{40B826DE-2CFC-4496-9AC3-527E3B32E1D7}" type="presParOf" srcId="{A974C737-9AD7-4B5F-9AF9-512B23FB51C8}" destId="{15D7F517-DF65-419E-8FEB-E6D452259D7D}" srcOrd="0" destOrd="0" presId="urn:microsoft.com/office/officeart/2005/8/layout/orgChart1"/>
    <dgm:cxn modelId="{AD154B88-5E9D-46A0-992A-20A1EC56FCA2}" type="presParOf" srcId="{A974C737-9AD7-4B5F-9AF9-512B23FB51C8}" destId="{A40B1095-8BE6-481A-A8B7-8CBAA86A2D65}" srcOrd="1" destOrd="0" presId="urn:microsoft.com/office/officeart/2005/8/layout/orgChart1"/>
    <dgm:cxn modelId="{56453D9F-2D47-4555-9AC4-781AF9C779E4}" type="presParOf" srcId="{ECBCE36D-8677-4FFC-9331-A103E8F72898}" destId="{496F6D8B-B30D-40D8-87C1-F52C01EDFC5C}" srcOrd="1" destOrd="0" presId="urn:microsoft.com/office/officeart/2005/8/layout/orgChart1"/>
    <dgm:cxn modelId="{F59F64F7-32BE-48E6-A7BB-7378375BA836}" type="presParOf" srcId="{ECBCE36D-8677-4FFC-9331-A103E8F72898}" destId="{1B561377-71C0-4F34-8E44-5A61854E7DE2}" srcOrd="2" destOrd="0" presId="urn:microsoft.com/office/officeart/2005/8/layout/orgChart1"/>
    <dgm:cxn modelId="{11AD1B32-79B3-4C10-BCBB-C876CAF1C8B7}" type="presParOf" srcId="{371861DF-AE27-45C3-A3D5-AD12E571B361}" destId="{C162E345-96F6-4883-AE1A-C9F2BD46DD57}" srcOrd="4" destOrd="0" presId="urn:microsoft.com/office/officeart/2005/8/layout/orgChart1"/>
    <dgm:cxn modelId="{E3E87087-F89E-4413-A630-7DB5E4CE9D42}" type="presParOf" srcId="{371861DF-AE27-45C3-A3D5-AD12E571B361}" destId="{0EDD7098-42D5-4C00-AC95-02CAF338DE6B}" srcOrd="5" destOrd="0" presId="urn:microsoft.com/office/officeart/2005/8/layout/orgChart1"/>
    <dgm:cxn modelId="{26B81C12-5798-4D30-A87E-4AD9E94F56C8}" type="presParOf" srcId="{0EDD7098-42D5-4C00-AC95-02CAF338DE6B}" destId="{FD5EEDF2-5D6B-4634-BECD-277F64A4F320}" srcOrd="0" destOrd="0" presId="urn:microsoft.com/office/officeart/2005/8/layout/orgChart1"/>
    <dgm:cxn modelId="{5397EEA9-E4CE-4C70-AAC1-79F31E920859}" type="presParOf" srcId="{FD5EEDF2-5D6B-4634-BECD-277F64A4F320}" destId="{F57DDF89-5F22-4BE2-B1AC-84F2D8D75AF0}" srcOrd="0" destOrd="0" presId="urn:microsoft.com/office/officeart/2005/8/layout/orgChart1"/>
    <dgm:cxn modelId="{FA2252CB-D795-42DE-ABF8-1FBDE1B14145}" type="presParOf" srcId="{FD5EEDF2-5D6B-4634-BECD-277F64A4F320}" destId="{DCE49E63-8388-42FD-8882-4D42846C519A}" srcOrd="1" destOrd="0" presId="urn:microsoft.com/office/officeart/2005/8/layout/orgChart1"/>
    <dgm:cxn modelId="{7159CBAA-C61F-482B-9EF4-02C352ECA0CF}" type="presParOf" srcId="{0EDD7098-42D5-4C00-AC95-02CAF338DE6B}" destId="{C6F307E4-B6F1-4663-BF99-E89042D93542}" srcOrd="1" destOrd="0" presId="urn:microsoft.com/office/officeart/2005/8/layout/orgChart1"/>
    <dgm:cxn modelId="{A42B7CF7-BE71-4615-BEAF-C0F41F916E79}" type="presParOf" srcId="{0EDD7098-42D5-4C00-AC95-02CAF338DE6B}" destId="{61BC8A15-03C6-4DFD-9921-8B077B3E090B}" srcOrd="2" destOrd="0" presId="urn:microsoft.com/office/officeart/2005/8/layout/orgChart1"/>
    <dgm:cxn modelId="{1513E721-69B9-4EE3-91F8-5B7A16C34D8F}" type="presParOf" srcId="{371861DF-AE27-45C3-A3D5-AD12E571B361}" destId="{75789F4A-BBA9-4EFF-87D7-C66E5AE56C37}" srcOrd="6" destOrd="0" presId="urn:microsoft.com/office/officeart/2005/8/layout/orgChart1"/>
    <dgm:cxn modelId="{1BD7BD78-7A9D-4EA0-8E69-68C03745CF17}" type="presParOf" srcId="{371861DF-AE27-45C3-A3D5-AD12E571B361}" destId="{4B9DC48C-6B1E-40D8-BFDA-45F4EFB17010}" srcOrd="7" destOrd="0" presId="urn:microsoft.com/office/officeart/2005/8/layout/orgChart1"/>
    <dgm:cxn modelId="{E922C45E-E6F2-4A64-AA22-EAA43CE9FAEC}" type="presParOf" srcId="{4B9DC48C-6B1E-40D8-BFDA-45F4EFB17010}" destId="{4C99A4E6-D73A-4065-B881-660240BB13B3}" srcOrd="0" destOrd="0" presId="urn:microsoft.com/office/officeart/2005/8/layout/orgChart1"/>
    <dgm:cxn modelId="{C9A82D7A-F77D-44EC-BE24-B2C742757339}" type="presParOf" srcId="{4C99A4E6-D73A-4065-B881-660240BB13B3}" destId="{972CB5CE-AD93-41C0-9E1F-318DCC67BB29}" srcOrd="0" destOrd="0" presId="urn:microsoft.com/office/officeart/2005/8/layout/orgChart1"/>
    <dgm:cxn modelId="{9E5AEDE1-3180-4ABC-A759-E23F97F0A6C3}" type="presParOf" srcId="{4C99A4E6-D73A-4065-B881-660240BB13B3}" destId="{EEF4519B-F13D-40D9-96E9-1E4E60747AEE}" srcOrd="1" destOrd="0" presId="urn:microsoft.com/office/officeart/2005/8/layout/orgChart1"/>
    <dgm:cxn modelId="{EF33CD18-29E5-4551-ADB7-123E3EA4E431}" type="presParOf" srcId="{4B9DC48C-6B1E-40D8-BFDA-45F4EFB17010}" destId="{C8D23204-6E2C-4E6A-83B2-3118AB713800}" srcOrd="1" destOrd="0" presId="urn:microsoft.com/office/officeart/2005/8/layout/orgChart1"/>
    <dgm:cxn modelId="{D1D24B87-2720-45C6-822E-7680C830EE89}" type="presParOf" srcId="{4B9DC48C-6B1E-40D8-BFDA-45F4EFB17010}" destId="{E8E743F3-EF31-4A8C-97A5-56D627F57035}" srcOrd="2" destOrd="0" presId="urn:microsoft.com/office/officeart/2005/8/layout/orgChart1"/>
    <dgm:cxn modelId="{AD2518DC-471A-4F9F-8126-5B2FC60A2D0D}" type="presParOf" srcId="{371861DF-AE27-45C3-A3D5-AD12E571B361}" destId="{2BBF02EF-C660-479C-9920-D6508E7A4435}" srcOrd="8" destOrd="0" presId="urn:microsoft.com/office/officeart/2005/8/layout/orgChart1"/>
    <dgm:cxn modelId="{2FBE6D3E-30D5-407A-96D6-885BC63DA61A}" type="presParOf" srcId="{371861DF-AE27-45C3-A3D5-AD12E571B361}" destId="{77C2A4C4-83B0-432C-867C-8DBB26EB6364}" srcOrd="9" destOrd="0" presId="urn:microsoft.com/office/officeart/2005/8/layout/orgChart1"/>
    <dgm:cxn modelId="{EF251D46-2136-4024-ACAF-1AEDE2A346AE}" type="presParOf" srcId="{77C2A4C4-83B0-432C-867C-8DBB26EB6364}" destId="{853D2645-EB18-436D-908E-55D1AA89E298}" srcOrd="0" destOrd="0" presId="urn:microsoft.com/office/officeart/2005/8/layout/orgChart1"/>
    <dgm:cxn modelId="{1D09C4EB-DBCE-4546-BEB6-C26549CBBDFB}" type="presParOf" srcId="{853D2645-EB18-436D-908E-55D1AA89E298}" destId="{4C207E91-5DF0-48F4-AA06-12E932CAB104}" srcOrd="0" destOrd="0" presId="urn:microsoft.com/office/officeart/2005/8/layout/orgChart1"/>
    <dgm:cxn modelId="{E36235EA-1EDC-4669-BC70-949DDBD4FDDC}" type="presParOf" srcId="{853D2645-EB18-436D-908E-55D1AA89E298}" destId="{AC1A46C8-1AD4-41FE-BA42-145D121C7DE4}" srcOrd="1" destOrd="0" presId="urn:microsoft.com/office/officeart/2005/8/layout/orgChart1"/>
    <dgm:cxn modelId="{284B5D2C-6022-4A78-A893-3321BF8B8A7A}" type="presParOf" srcId="{77C2A4C4-83B0-432C-867C-8DBB26EB6364}" destId="{1E4E370C-1EE2-42F5-93DE-13BFC8C4C743}" srcOrd="1" destOrd="0" presId="urn:microsoft.com/office/officeart/2005/8/layout/orgChart1"/>
    <dgm:cxn modelId="{148E1141-312A-4EBB-AA58-927A1615FB85}" type="presParOf" srcId="{77C2A4C4-83B0-432C-867C-8DBB26EB6364}" destId="{E23FF156-29A6-47C4-9EC1-98458DA02855}" srcOrd="2" destOrd="0" presId="urn:microsoft.com/office/officeart/2005/8/layout/orgChart1"/>
    <dgm:cxn modelId="{49A6766F-F206-4E20-86AF-92A6AF068B08}" type="presParOf" srcId="{371861DF-AE27-45C3-A3D5-AD12E571B361}" destId="{E695F52D-A894-4DEA-BA4F-740BE0DD1A11}" srcOrd="10" destOrd="0" presId="urn:microsoft.com/office/officeart/2005/8/layout/orgChart1"/>
    <dgm:cxn modelId="{E52E569B-6C6C-4FCC-8DD4-4DDE2761DC53}" type="presParOf" srcId="{371861DF-AE27-45C3-A3D5-AD12E571B361}" destId="{556B4EFA-B8BD-45B2-A571-F6C9182A6F78}" srcOrd="11" destOrd="0" presId="urn:microsoft.com/office/officeart/2005/8/layout/orgChart1"/>
    <dgm:cxn modelId="{0471A421-2E08-4D7A-A3DF-A552EE4ACB6D}" type="presParOf" srcId="{556B4EFA-B8BD-45B2-A571-F6C9182A6F78}" destId="{CFADC293-78AF-4AB9-8224-AC3052610ED3}" srcOrd="0" destOrd="0" presId="urn:microsoft.com/office/officeart/2005/8/layout/orgChart1"/>
    <dgm:cxn modelId="{04F36DC3-ED48-421B-9F97-C187A348532A}" type="presParOf" srcId="{CFADC293-78AF-4AB9-8224-AC3052610ED3}" destId="{845B75B8-80B3-4A17-A200-D01ACF77883E}" srcOrd="0" destOrd="0" presId="urn:microsoft.com/office/officeart/2005/8/layout/orgChart1"/>
    <dgm:cxn modelId="{1A577EFD-DDD5-416B-ADD6-30F40893EF7C}" type="presParOf" srcId="{CFADC293-78AF-4AB9-8224-AC3052610ED3}" destId="{D6AC092F-B36A-4364-AD8D-58908CB8CD77}" srcOrd="1" destOrd="0" presId="urn:microsoft.com/office/officeart/2005/8/layout/orgChart1"/>
    <dgm:cxn modelId="{2C74AEC7-E732-46A9-9B89-B88B90A158EE}" type="presParOf" srcId="{556B4EFA-B8BD-45B2-A571-F6C9182A6F78}" destId="{203A7A85-162C-471A-BAD3-84D5D2C740EA}" srcOrd="1" destOrd="0" presId="urn:microsoft.com/office/officeart/2005/8/layout/orgChart1"/>
    <dgm:cxn modelId="{3E81133F-059F-4183-A038-96099D19D4DB}" type="presParOf" srcId="{556B4EFA-B8BD-45B2-A571-F6C9182A6F78}" destId="{A2933A04-FBFE-4696-8940-DE48E082274C}" srcOrd="2" destOrd="0" presId="urn:microsoft.com/office/officeart/2005/8/layout/orgChart1"/>
    <dgm:cxn modelId="{05D001C5-4D4D-4F6D-942A-FFA1F5D76316}" type="presParOf" srcId="{C06DE664-595C-4A5E-9013-EAE9DE7C6457}" destId="{A3F6E852-DB72-43BA-B657-0E048A2E58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5F52D-A894-4DEA-BA4F-740BE0DD1A11}">
      <dsp:nvSpPr>
        <dsp:cNvPr id="0" name=""/>
        <dsp:cNvSpPr/>
      </dsp:nvSpPr>
      <dsp:spPr>
        <a:xfrm>
          <a:off x="5791200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4966606" y="172394"/>
              </a:lnTo>
              <a:lnTo>
                <a:pt x="4966606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F02EF-C660-479C-9920-D6508E7A4435}">
      <dsp:nvSpPr>
        <dsp:cNvPr id="0" name=""/>
        <dsp:cNvSpPr/>
      </dsp:nvSpPr>
      <dsp:spPr>
        <a:xfrm>
          <a:off x="5791200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2979963" y="172394"/>
              </a:lnTo>
              <a:lnTo>
                <a:pt x="2979963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89F4A-BBA9-4EFF-87D7-C66E5AE56C37}">
      <dsp:nvSpPr>
        <dsp:cNvPr id="0" name=""/>
        <dsp:cNvSpPr/>
      </dsp:nvSpPr>
      <dsp:spPr>
        <a:xfrm>
          <a:off x="5791200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993321" y="172394"/>
              </a:lnTo>
              <a:lnTo>
                <a:pt x="993321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2E345-96F6-4883-AE1A-C9F2BD46DD57}">
      <dsp:nvSpPr>
        <dsp:cNvPr id="0" name=""/>
        <dsp:cNvSpPr/>
      </dsp:nvSpPr>
      <dsp:spPr>
        <a:xfrm>
          <a:off x="4797878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993321" y="0"/>
              </a:moveTo>
              <a:lnTo>
                <a:pt x="993321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143027-4839-4B61-9CDE-F85B9E422985}">
      <dsp:nvSpPr>
        <dsp:cNvPr id="0" name=""/>
        <dsp:cNvSpPr/>
      </dsp:nvSpPr>
      <dsp:spPr>
        <a:xfrm>
          <a:off x="2811236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2979963" y="0"/>
              </a:moveTo>
              <a:lnTo>
                <a:pt x="2979963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6F14A-A187-47BA-9D80-299E38FD6615}">
      <dsp:nvSpPr>
        <dsp:cNvPr id="0" name=""/>
        <dsp:cNvSpPr/>
      </dsp:nvSpPr>
      <dsp:spPr>
        <a:xfrm>
          <a:off x="824593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4966606" y="0"/>
              </a:moveTo>
              <a:lnTo>
                <a:pt x="4966606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B435CE-F885-446A-BC4B-DA9656774321}">
      <dsp:nvSpPr>
        <dsp:cNvPr id="0" name=""/>
        <dsp:cNvSpPr/>
      </dsp:nvSpPr>
      <dsp:spPr>
        <a:xfrm>
          <a:off x="4572000" y="263669"/>
          <a:ext cx="2438398" cy="933360"/>
        </a:xfrm>
        <a:prstGeom prst="rect">
          <a:avLst/>
        </a:prstGeom>
        <a:solidFill>
          <a:srgbClr val="0066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kern="12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sp:txBody>
      <dsp:txXfrm>
        <a:off x="4572000" y="263669"/>
        <a:ext cx="2438398" cy="933360"/>
      </dsp:txXfrm>
    </dsp:sp>
    <dsp:sp modelId="{884B101B-38C7-45EA-8E74-8C17924388E3}">
      <dsp:nvSpPr>
        <dsp:cNvPr id="0" name=""/>
        <dsp:cNvSpPr/>
      </dsp:nvSpPr>
      <dsp:spPr>
        <a:xfrm>
          <a:off x="366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sz="11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667" y="1541819"/>
        <a:ext cx="1641853" cy="820926"/>
      </dsp:txXfrm>
    </dsp:sp>
    <dsp:sp modelId="{15D7F517-DF65-419E-8FEB-E6D452259D7D}">
      <dsp:nvSpPr>
        <dsp:cNvPr id="0" name=""/>
        <dsp:cNvSpPr/>
      </dsp:nvSpPr>
      <dsp:spPr>
        <a:xfrm>
          <a:off x="199030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1990309" y="1541819"/>
        <a:ext cx="1641853" cy="820926"/>
      </dsp:txXfrm>
    </dsp:sp>
    <dsp:sp modelId="{F57DDF89-5F22-4BE2-B1AC-84F2D8D75AF0}">
      <dsp:nvSpPr>
        <dsp:cNvPr id="0" name=""/>
        <dsp:cNvSpPr/>
      </dsp:nvSpPr>
      <dsp:spPr>
        <a:xfrm>
          <a:off x="3976952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976952" y="1541819"/>
        <a:ext cx="1641853" cy="820926"/>
      </dsp:txXfrm>
    </dsp:sp>
    <dsp:sp modelId="{972CB5CE-AD93-41C0-9E1F-318DCC67BB29}">
      <dsp:nvSpPr>
        <dsp:cNvPr id="0" name=""/>
        <dsp:cNvSpPr/>
      </dsp:nvSpPr>
      <dsp:spPr>
        <a:xfrm>
          <a:off x="5963594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5963594" y="1541819"/>
        <a:ext cx="1641853" cy="820926"/>
      </dsp:txXfrm>
    </dsp:sp>
    <dsp:sp modelId="{4C207E91-5DF0-48F4-AA06-12E932CAB104}">
      <dsp:nvSpPr>
        <dsp:cNvPr id="0" name=""/>
        <dsp:cNvSpPr/>
      </dsp:nvSpPr>
      <dsp:spPr>
        <a:xfrm>
          <a:off x="795023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7950237" y="1541819"/>
        <a:ext cx="1641853" cy="820926"/>
      </dsp:txXfrm>
    </dsp:sp>
    <dsp:sp modelId="{845B75B8-80B3-4A17-A200-D01ACF77883E}">
      <dsp:nvSpPr>
        <dsp:cNvPr id="0" name=""/>
        <dsp:cNvSpPr/>
      </dsp:nvSpPr>
      <dsp:spPr>
        <a:xfrm>
          <a:off x="993687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9936879" y="1541819"/>
        <a:ext cx="1641853" cy="8209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5F52D-A894-4DEA-BA4F-740BE0DD1A11}">
      <dsp:nvSpPr>
        <dsp:cNvPr id="0" name=""/>
        <dsp:cNvSpPr/>
      </dsp:nvSpPr>
      <dsp:spPr>
        <a:xfrm>
          <a:off x="5791200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4966606" y="172394"/>
              </a:lnTo>
              <a:lnTo>
                <a:pt x="4966606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F02EF-C660-479C-9920-D6508E7A4435}">
      <dsp:nvSpPr>
        <dsp:cNvPr id="0" name=""/>
        <dsp:cNvSpPr/>
      </dsp:nvSpPr>
      <dsp:spPr>
        <a:xfrm>
          <a:off x="5791200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2979963" y="172394"/>
              </a:lnTo>
              <a:lnTo>
                <a:pt x="2979963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89F4A-BBA9-4EFF-87D7-C66E5AE56C37}">
      <dsp:nvSpPr>
        <dsp:cNvPr id="0" name=""/>
        <dsp:cNvSpPr/>
      </dsp:nvSpPr>
      <dsp:spPr>
        <a:xfrm>
          <a:off x="5791200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993321" y="172394"/>
              </a:lnTo>
              <a:lnTo>
                <a:pt x="993321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2E345-96F6-4883-AE1A-C9F2BD46DD57}">
      <dsp:nvSpPr>
        <dsp:cNvPr id="0" name=""/>
        <dsp:cNvSpPr/>
      </dsp:nvSpPr>
      <dsp:spPr>
        <a:xfrm>
          <a:off x="4797878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993321" y="0"/>
              </a:moveTo>
              <a:lnTo>
                <a:pt x="993321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143027-4839-4B61-9CDE-F85B9E422985}">
      <dsp:nvSpPr>
        <dsp:cNvPr id="0" name=""/>
        <dsp:cNvSpPr/>
      </dsp:nvSpPr>
      <dsp:spPr>
        <a:xfrm>
          <a:off x="2811236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2979963" y="0"/>
              </a:moveTo>
              <a:lnTo>
                <a:pt x="2979963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6F14A-A187-47BA-9D80-299E38FD6615}">
      <dsp:nvSpPr>
        <dsp:cNvPr id="0" name=""/>
        <dsp:cNvSpPr/>
      </dsp:nvSpPr>
      <dsp:spPr>
        <a:xfrm>
          <a:off x="824593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4966606" y="0"/>
              </a:moveTo>
              <a:lnTo>
                <a:pt x="4966606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B435CE-F885-446A-BC4B-DA9656774321}">
      <dsp:nvSpPr>
        <dsp:cNvPr id="0" name=""/>
        <dsp:cNvSpPr/>
      </dsp:nvSpPr>
      <dsp:spPr>
        <a:xfrm>
          <a:off x="4572000" y="263669"/>
          <a:ext cx="2438398" cy="933360"/>
        </a:xfrm>
        <a:prstGeom prst="rect">
          <a:avLst/>
        </a:prstGeom>
        <a:solidFill>
          <a:srgbClr val="0066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kern="12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sp:txBody>
      <dsp:txXfrm>
        <a:off x="4572000" y="263669"/>
        <a:ext cx="2438398" cy="933360"/>
      </dsp:txXfrm>
    </dsp:sp>
    <dsp:sp modelId="{884B101B-38C7-45EA-8E74-8C17924388E3}">
      <dsp:nvSpPr>
        <dsp:cNvPr id="0" name=""/>
        <dsp:cNvSpPr/>
      </dsp:nvSpPr>
      <dsp:spPr>
        <a:xfrm>
          <a:off x="366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sz="11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667" y="1541819"/>
        <a:ext cx="1641853" cy="820926"/>
      </dsp:txXfrm>
    </dsp:sp>
    <dsp:sp modelId="{15D7F517-DF65-419E-8FEB-E6D452259D7D}">
      <dsp:nvSpPr>
        <dsp:cNvPr id="0" name=""/>
        <dsp:cNvSpPr/>
      </dsp:nvSpPr>
      <dsp:spPr>
        <a:xfrm>
          <a:off x="199030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1990309" y="1541819"/>
        <a:ext cx="1641853" cy="820926"/>
      </dsp:txXfrm>
    </dsp:sp>
    <dsp:sp modelId="{F57DDF89-5F22-4BE2-B1AC-84F2D8D75AF0}">
      <dsp:nvSpPr>
        <dsp:cNvPr id="0" name=""/>
        <dsp:cNvSpPr/>
      </dsp:nvSpPr>
      <dsp:spPr>
        <a:xfrm>
          <a:off x="3976952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976952" y="1541819"/>
        <a:ext cx="1641853" cy="820926"/>
      </dsp:txXfrm>
    </dsp:sp>
    <dsp:sp modelId="{972CB5CE-AD93-41C0-9E1F-318DCC67BB29}">
      <dsp:nvSpPr>
        <dsp:cNvPr id="0" name=""/>
        <dsp:cNvSpPr/>
      </dsp:nvSpPr>
      <dsp:spPr>
        <a:xfrm>
          <a:off x="5963594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5963594" y="1541819"/>
        <a:ext cx="1641853" cy="820926"/>
      </dsp:txXfrm>
    </dsp:sp>
    <dsp:sp modelId="{4C207E91-5DF0-48F4-AA06-12E932CAB104}">
      <dsp:nvSpPr>
        <dsp:cNvPr id="0" name=""/>
        <dsp:cNvSpPr/>
      </dsp:nvSpPr>
      <dsp:spPr>
        <a:xfrm>
          <a:off x="795023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7950237" y="1541819"/>
        <a:ext cx="1641853" cy="820926"/>
      </dsp:txXfrm>
    </dsp:sp>
    <dsp:sp modelId="{845B75B8-80B3-4A17-A200-D01ACF77883E}">
      <dsp:nvSpPr>
        <dsp:cNvPr id="0" name=""/>
        <dsp:cNvSpPr/>
      </dsp:nvSpPr>
      <dsp:spPr>
        <a:xfrm>
          <a:off x="993687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9936879" y="1541819"/>
        <a:ext cx="1641853" cy="8209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5F52D-A894-4DEA-BA4F-740BE0DD1A11}">
      <dsp:nvSpPr>
        <dsp:cNvPr id="0" name=""/>
        <dsp:cNvSpPr/>
      </dsp:nvSpPr>
      <dsp:spPr>
        <a:xfrm>
          <a:off x="5791200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4966606" y="172394"/>
              </a:lnTo>
              <a:lnTo>
                <a:pt x="4966606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F02EF-C660-479C-9920-D6508E7A4435}">
      <dsp:nvSpPr>
        <dsp:cNvPr id="0" name=""/>
        <dsp:cNvSpPr/>
      </dsp:nvSpPr>
      <dsp:spPr>
        <a:xfrm>
          <a:off x="5791200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2979963" y="172394"/>
              </a:lnTo>
              <a:lnTo>
                <a:pt x="2979963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89F4A-BBA9-4EFF-87D7-C66E5AE56C37}">
      <dsp:nvSpPr>
        <dsp:cNvPr id="0" name=""/>
        <dsp:cNvSpPr/>
      </dsp:nvSpPr>
      <dsp:spPr>
        <a:xfrm>
          <a:off x="5791200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993321" y="172394"/>
              </a:lnTo>
              <a:lnTo>
                <a:pt x="993321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2E345-96F6-4883-AE1A-C9F2BD46DD57}">
      <dsp:nvSpPr>
        <dsp:cNvPr id="0" name=""/>
        <dsp:cNvSpPr/>
      </dsp:nvSpPr>
      <dsp:spPr>
        <a:xfrm>
          <a:off x="4797878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993321" y="0"/>
              </a:moveTo>
              <a:lnTo>
                <a:pt x="993321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143027-4839-4B61-9CDE-F85B9E422985}">
      <dsp:nvSpPr>
        <dsp:cNvPr id="0" name=""/>
        <dsp:cNvSpPr/>
      </dsp:nvSpPr>
      <dsp:spPr>
        <a:xfrm>
          <a:off x="2811236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2979963" y="0"/>
              </a:moveTo>
              <a:lnTo>
                <a:pt x="2979963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6F14A-A187-47BA-9D80-299E38FD6615}">
      <dsp:nvSpPr>
        <dsp:cNvPr id="0" name=""/>
        <dsp:cNvSpPr/>
      </dsp:nvSpPr>
      <dsp:spPr>
        <a:xfrm>
          <a:off x="824593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4966606" y="0"/>
              </a:moveTo>
              <a:lnTo>
                <a:pt x="4966606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B435CE-F885-446A-BC4B-DA9656774321}">
      <dsp:nvSpPr>
        <dsp:cNvPr id="0" name=""/>
        <dsp:cNvSpPr/>
      </dsp:nvSpPr>
      <dsp:spPr>
        <a:xfrm>
          <a:off x="4572000" y="263669"/>
          <a:ext cx="2438398" cy="933360"/>
        </a:xfrm>
        <a:prstGeom prst="rect">
          <a:avLst/>
        </a:prstGeom>
        <a:solidFill>
          <a:srgbClr val="0066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kern="12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sp:txBody>
      <dsp:txXfrm>
        <a:off x="4572000" y="263669"/>
        <a:ext cx="2438398" cy="933360"/>
      </dsp:txXfrm>
    </dsp:sp>
    <dsp:sp modelId="{884B101B-38C7-45EA-8E74-8C17924388E3}">
      <dsp:nvSpPr>
        <dsp:cNvPr id="0" name=""/>
        <dsp:cNvSpPr/>
      </dsp:nvSpPr>
      <dsp:spPr>
        <a:xfrm>
          <a:off x="366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sz="11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667" y="1541819"/>
        <a:ext cx="1641853" cy="820926"/>
      </dsp:txXfrm>
    </dsp:sp>
    <dsp:sp modelId="{15D7F517-DF65-419E-8FEB-E6D452259D7D}">
      <dsp:nvSpPr>
        <dsp:cNvPr id="0" name=""/>
        <dsp:cNvSpPr/>
      </dsp:nvSpPr>
      <dsp:spPr>
        <a:xfrm>
          <a:off x="199030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1990309" y="1541819"/>
        <a:ext cx="1641853" cy="820926"/>
      </dsp:txXfrm>
    </dsp:sp>
    <dsp:sp modelId="{F57DDF89-5F22-4BE2-B1AC-84F2D8D75AF0}">
      <dsp:nvSpPr>
        <dsp:cNvPr id="0" name=""/>
        <dsp:cNvSpPr/>
      </dsp:nvSpPr>
      <dsp:spPr>
        <a:xfrm>
          <a:off x="3976952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976952" y="1541819"/>
        <a:ext cx="1641853" cy="820926"/>
      </dsp:txXfrm>
    </dsp:sp>
    <dsp:sp modelId="{972CB5CE-AD93-41C0-9E1F-318DCC67BB29}">
      <dsp:nvSpPr>
        <dsp:cNvPr id="0" name=""/>
        <dsp:cNvSpPr/>
      </dsp:nvSpPr>
      <dsp:spPr>
        <a:xfrm>
          <a:off x="5963594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5963594" y="1541819"/>
        <a:ext cx="1641853" cy="820926"/>
      </dsp:txXfrm>
    </dsp:sp>
    <dsp:sp modelId="{4C207E91-5DF0-48F4-AA06-12E932CAB104}">
      <dsp:nvSpPr>
        <dsp:cNvPr id="0" name=""/>
        <dsp:cNvSpPr/>
      </dsp:nvSpPr>
      <dsp:spPr>
        <a:xfrm>
          <a:off x="795023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7950237" y="1541819"/>
        <a:ext cx="1641853" cy="820926"/>
      </dsp:txXfrm>
    </dsp:sp>
    <dsp:sp modelId="{845B75B8-80B3-4A17-A200-D01ACF77883E}">
      <dsp:nvSpPr>
        <dsp:cNvPr id="0" name=""/>
        <dsp:cNvSpPr/>
      </dsp:nvSpPr>
      <dsp:spPr>
        <a:xfrm>
          <a:off x="993687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9936879" y="1541819"/>
        <a:ext cx="1641853" cy="8209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5F52D-A894-4DEA-BA4F-740BE0DD1A11}">
      <dsp:nvSpPr>
        <dsp:cNvPr id="0" name=""/>
        <dsp:cNvSpPr/>
      </dsp:nvSpPr>
      <dsp:spPr>
        <a:xfrm>
          <a:off x="5791200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4966606" y="172394"/>
              </a:lnTo>
              <a:lnTo>
                <a:pt x="4966606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F02EF-C660-479C-9920-D6508E7A4435}">
      <dsp:nvSpPr>
        <dsp:cNvPr id="0" name=""/>
        <dsp:cNvSpPr/>
      </dsp:nvSpPr>
      <dsp:spPr>
        <a:xfrm>
          <a:off x="5791200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2979963" y="172394"/>
              </a:lnTo>
              <a:lnTo>
                <a:pt x="2979963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89F4A-BBA9-4EFF-87D7-C66E5AE56C37}">
      <dsp:nvSpPr>
        <dsp:cNvPr id="0" name=""/>
        <dsp:cNvSpPr/>
      </dsp:nvSpPr>
      <dsp:spPr>
        <a:xfrm>
          <a:off x="5791200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993321" y="172394"/>
              </a:lnTo>
              <a:lnTo>
                <a:pt x="993321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2E345-96F6-4883-AE1A-C9F2BD46DD57}">
      <dsp:nvSpPr>
        <dsp:cNvPr id="0" name=""/>
        <dsp:cNvSpPr/>
      </dsp:nvSpPr>
      <dsp:spPr>
        <a:xfrm>
          <a:off x="4797878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993321" y="0"/>
              </a:moveTo>
              <a:lnTo>
                <a:pt x="993321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143027-4839-4B61-9CDE-F85B9E422985}">
      <dsp:nvSpPr>
        <dsp:cNvPr id="0" name=""/>
        <dsp:cNvSpPr/>
      </dsp:nvSpPr>
      <dsp:spPr>
        <a:xfrm>
          <a:off x="2811236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2979963" y="0"/>
              </a:moveTo>
              <a:lnTo>
                <a:pt x="2979963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6F14A-A187-47BA-9D80-299E38FD6615}">
      <dsp:nvSpPr>
        <dsp:cNvPr id="0" name=""/>
        <dsp:cNvSpPr/>
      </dsp:nvSpPr>
      <dsp:spPr>
        <a:xfrm>
          <a:off x="824593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4966606" y="0"/>
              </a:moveTo>
              <a:lnTo>
                <a:pt x="4966606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B435CE-F885-446A-BC4B-DA9656774321}">
      <dsp:nvSpPr>
        <dsp:cNvPr id="0" name=""/>
        <dsp:cNvSpPr/>
      </dsp:nvSpPr>
      <dsp:spPr>
        <a:xfrm>
          <a:off x="4572000" y="263669"/>
          <a:ext cx="2438398" cy="933360"/>
        </a:xfrm>
        <a:prstGeom prst="rect">
          <a:avLst/>
        </a:prstGeom>
        <a:solidFill>
          <a:srgbClr val="0066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kern="12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sp:txBody>
      <dsp:txXfrm>
        <a:off x="4572000" y="263669"/>
        <a:ext cx="2438398" cy="933360"/>
      </dsp:txXfrm>
    </dsp:sp>
    <dsp:sp modelId="{884B101B-38C7-45EA-8E74-8C17924388E3}">
      <dsp:nvSpPr>
        <dsp:cNvPr id="0" name=""/>
        <dsp:cNvSpPr/>
      </dsp:nvSpPr>
      <dsp:spPr>
        <a:xfrm>
          <a:off x="366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sz="11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667" y="1541819"/>
        <a:ext cx="1641853" cy="820926"/>
      </dsp:txXfrm>
    </dsp:sp>
    <dsp:sp modelId="{15D7F517-DF65-419E-8FEB-E6D452259D7D}">
      <dsp:nvSpPr>
        <dsp:cNvPr id="0" name=""/>
        <dsp:cNvSpPr/>
      </dsp:nvSpPr>
      <dsp:spPr>
        <a:xfrm>
          <a:off x="199030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1990309" y="1541819"/>
        <a:ext cx="1641853" cy="820926"/>
      </dsp:txXfrm>
    </dsp:sp>
    <dsp:sp modelId="{F57DDF89-5F22-4BE2-B1AC-84F2D8D75AF0}">
      <dsp:nvSpPr>
        <dsp:cNvPr id="0" name=""/>
        <dsp:cNvSpPr/>
      </dsp:nvSpPr>
      <dsp:spPr>
        <a:xfrm>
          <a:off x="3976952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976952" y="1541819"/>
        <a:ext cx="1641853" cy="820926"/>
      </dsp:txXfrm>
    </dsp:sp>
    <dsp:sp modelId="{972CB5CE-AD93-41C0-9E1F-318DCC67BB29}">
      <dsp:nvSpPr>
        <dsp:cNvPr id="0" name=""/>
        <dsp:cNvSpPr/>
      </dsp:nvSpPr>
      <dsp:spPr>
        <a:xfrm>
          <a:off x="5963594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5963594" y="1541819"/>
        <a:ext cx="1641853" cy="820926"/>
      </dsp:txXfrm>
    </dsp:sp>
    <dsp:sp modelId="{4C207E91-5DF0-48F4-AA06-12E932CAB104}">
      <dsp:nvSpPr>
        <dsp:cNvPr id="0" name=""/>
        <dsp:cNvSpPr/>
      </dsp:nvSpPr>
      <dsp:spPr>
        <a:xfrm>
          <a:off x="795023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7950237" y="1541819"/>
        <a:ext cx="1641853" cy="820926"/>
      </dsp:txXfrm>
    </dsp:sp>
    <dsp:sp modelId="{845B75B8-80B3-4A17-A200-D01ACF77883E}">
      <dsp:nvSpPr>
        <dsp:cNvPr id="0" name=""/>
        <dsp:cNvSpPr/>
      </dsp:nvSpPr>
      <dsp:spPr>
        <a:xfrm>
          <a:off x="993687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9936879" y="1541819"/>
        <a:ext cx="1641853" cy="8209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5F52D-A894-4DEA-BA4F-740BE0DD1A11}">
      <dsp:nvSpPr>
        <dsp:cNvPr id="0" name=""/>
        <dsp:cNvSpPr/>
      </dsp:nvSpPr>
      <dsp:spPr>
        <a:xfrm>
          <a:off x="5791200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4966606" y="172394"/>
              </a:lnTo>
              <a:lnTo>
                <a:pt x="4966606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F02EF-C660-479C-9920-D6508E7A4435}">
      <dsp:nvSpPr>
        <dsp:cNvPr id="0" name=""/>
        <dsp:cNvSpPr/>
      </dsp:nvSpPr>
      <dsp:spPr>
        <a:xfrm>
          <a:off x="5791200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2979963" y="172394"/>
              </a:lnTo>
              <a:lnTo>
                <a:pt x="2979963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89F4A-BBA9-4EFF-87D7-C66E5AE56C37}">
      <dsp:nvSpPr>
        <dsp:cNvPr id="0" name=""/>
        <dsp:cNvSpPr/>
      </dsp:nvSpPr>
      <dsp:spPr>
        <a:xfrm>
          <a:off x="5791200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993321" y="172394"/>
              </a:lnTo>
              <a:lnTo>
                <a:pt x="993321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2E345-96F6-4883-AE1A-C9F2BD46DD57}">
      <dsp:nvSpPr>
        <dsp:cNvPr id="0" name=""/>
        <dsp:cNvSpPr/>
      </dsp:nvSpPr>
      <dsp:spPr>
        <a:xfrm>
          <a:off x="4797878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993321" y="0"/>
              </a:moveTo>
              <a:lnTo>
                <a:pt x="993321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143027-4839-4B61-9CDE-F85B9E422985}">
      <dsp:nvSpPr>
        <dsp:cNvPr id="0" name=""/>
        <dsp:cNvSpPr/>
      </dsp:nvSpPr>
      <dsp:spPr>
        <a:xfrm>
          <a:off x="2811236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2979963" y="0"/>
              </a:moveTo>
              <a:lnTo>
                <a:pt x="2979963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6F14A-A187-47BA-9D80-299E38FD6615}">
      <dsp:nvSpPr>
        <dsp:cNvPr id="0" name=""/>
        <dsp:cNvSpPr/>
      </dsp:nvSpPr>
      <dsp:spPr>
        <a:xfrm>
          <a:off x="824593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4966606" y="0"/>
              </a:moveTo>
              <a:lnTo>
                <a:pt x="4966606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B435CE-F885-446A-BC4B-DA9656774321}">
      <dsp:nvSpPr>
        <dsp:cNvPr id="0" name=""/>
        <dsp:cNvSpPr/>
      </dsp:nvSpPr>
      <dsp:spPr>
        <a:xfrm>
          <a:off x="4572000" y="263669"/>
          <a:ext cx="2438398" cy="933360"/>
        </a:xfrm>
        <a:prstGeom prst="rect">
          <a:avLst/>
        </a:prstGeom>
        <a:solidFill>
          <a:srgbClr val="0066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kern="12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sp:txBody>
      <dsp:txXfrm>
        <a:off x="4572000" y="263669"/>
        <a:ext cx="2438398" cy="933360"/>
      </dsp:txXfrm>
    </dsp:sp>
    <dsp:sp modelId="{884B101B-38C7-45EA-8E74-8C17924388E3}">
      <dsp:nvSpPr>
        <dsp:cNvPr id="0" name=""/>
        <dsp:cNvSpPr/>
      </dsp:nvSpPr>
      <dsp:spPr>
        <a:xfrm>
          <a:off x="366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sz="11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667" y="1541819"/>
        <a:ext cx="1641853" cy="820926"/>
      </dsp:txXfrm>
    </dsp:sp>
    <dsp:sp modelId="{15D7F517-DF65-419E-8FEB-E6D452259D7D}">
      <dsp:nvSpPr>
        <dsp:cNvPr id="0" name=""/>
        <dsp:cNvSpPr/>
      </dsp:nvSpPr>
      <dsp:spPr>
        <a:xfrm>
          <a:off x="199030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1990309" y="1541819"/>
        <a:ext cx="1641853" cy="820926"/>
      </dsp:txXfrm>
    </dsp:sp>
    <dsp:sp modelId="{F57DDF89-5F22-4BE2-B1AC-84F2D8D75AF0}">
      <dsp:nvSpPr>
        <dsp:cNvPr id="0" name=""/>
        <dsp:cNvSpPr/>
      </dsp:nvSpPr>
      <dsp:spPr>
        <a:xfrm>
          <a:off x="3976952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976952" y="1541819"/>
        <a:ext cx="1641853" cy="820926"/>
      </dsp:txXfrm>
    </dsp:sp>
    <dsp:sp modelId="{972CB5CE-AD93-41C0-9E1F-318DCC67BB29}">
      <dsp:nvSpPr>
        <dsp:cNvPr id="0" name=""/>
        <dsp:cNvSpPr/>
      </dsp:nvSpPr>
      <dsp:spPr>
        <a:xfrm>
          <a:off x="5963594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5963594" y="1541819"/>
        <a:ext cx="1641853" cy="820926"/>
      </dsp:txXfrm>
    </dsp:sp>
    <dsp:sp modelId="{4C207E91-5DF0-48F4-AA06-12E932CAB104}">
      <dsp:nvSpPr>
        <dsp:cNvPr id="0" name=""/>
        <dsp:cNvSpPr/>
      </dsp:nvSpPr>
      <dsp:spPr>
        <a:xfrm>
          <a:off x="795023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7950237" y="1541819"/>
        <a:ext cx="1641853" cy="820926"/>
      </dsp:txXfrm>
    </dsp:sp>
    <dsp:sp modelId="{845B75B8-80B3-4A17-A200-D01ACF77883E}">
      <dsp:nvSpPr>
        <dsp:cNvPr id="0" name=""/>
        <dsp:cNvSpPr/>
      </dsp:nvSpPr>
      <dsp:spPr>
        <a:xfrm>
          <a:off x="993687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9936879" y="1541819"/>
        <a:ext cx="1641853" cy="8209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5F52D-A894-4DEA-BA4F-740BE0DD1A11}">
      <dsp:nvSpPr>
        <dsp:cNvPr id="0" name=""/>
        <dsp:cNvSpPr/>
      </dsp:nvSpPr>
      <dsp:spPr>
        <a:xfrm>
          <a:off x="5791200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4966606" y="172394"/>
              </a:lnTo>
              <a:lnTo>
                <a:pt x="4966606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F02EF-C660-479C-9920-D6508E7A4435}">
      <dsp:nvSpPr>
        <dsp:cNvPr id="0" name=""/>
        <dsp:cNvSpPr/>
      </dsp:nvSpPr>
      <dsp:spPr>
        <a:xfrm>
          <a:off x="5791200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2979963" y="172394"/>
              </a:lnTo>
              <a:lnTo>
                <a:pt x="2979963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89F4A-BBA9-4EFF-87D7-C66E5AE56C37}">
      <dsp:nvSpPr>
        <dsp:cNvPr id="0" name=""/>
        <dsp:cNvSpPr/>
      </dsp:nvSpPr>
      <dsp:spPr>
        <a:xfrm>
          <a:off x="5791200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94"/>
              </a:lnTo>
              <a:lnTo>
                <a:pt x="993321" y="172394"/>
              </a:lnTo>
              <a:lnTo>
                <a:pt x="993321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2E345-96F6-4883-AE1A-C9F2BD46DD57}">
      <dsp:nvSpPr>
        <dsp:cNvPr id="0" name=""/>
        <dsp:cNvSpPr/>
      </dsp:nvSpPr>
      <dsp:spPr>
        <a:xfrm>
          <a:off x="4797878" y="1197029"/>
          <a:ext cx="993321" cy="344789"/>
        </a:xfrm>
        <a:custGeom>
          <a:avLst/>
          <a:gdLst/>
          <a:ahLst/>
          <a:cxnLst/>
          <a:rect l="0" t="0" r="0" b="0"/>
          <a:pathLst>
            <a:path>
              <a:moveTo>
                <a:pt x="993321" y="0"/>
              </a:moveTo>
              <a:lnTo>
                <a:pt x="993321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143027-4839-4B61-9CDE-F85B9E422985}">
      <dsp:nvSpPr>
        <dsp:cNvPr id="0" name=""/>
        <dsp:cNvSpPr/>
      </dsp:nvSpPr>
      <dsp:spPr>
        <a:xfrm>
          <a:off x="2811236" y="1197029"/>
          <a:ext cx="2979963" cy="344789"/>
        </a:xfrm>
        <a:custGeom>
          <a:avLst/>
          <a:gdLst/>
          <a:ahLst/>
          <a:cxnLst/>
          <a:rect l="0" t="0" r="0" b="0"/>
          <a:pathLst>
            <a:path>
              <a:moveTo>
                <a:pt x="2979963" y="0"/>
              </a:moveTo>
              <a:lnTo>
                <a:pt x="2979963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6F14A-A187-47BA-9D80-299E38FD6615}">
      <dsp:nvSpPr>
        <dsp:cNvPr id="0" name=""/>
        <dsp:cNvSpPr/>
      </dsp:nvSpPr>
      <dsp:spPr>
        <a:xfrm>
          <a:off x="824593" y="1197029"/>
          <a:ext cx="4966606" cy="344789"/>
        </a:xfrm>
        <a:custGeom>
          <a:avLst/>
          <a:gdLst/>
          <a:ahLst/>
          <a:cxnLst/>
          <a:rect l="0" t="0" r="0" b="0"/>
          <a:pathLst>
            <a:path>
              <a:moveTo>
                <a:pt x="4966606" y="0"/>
              </a:moveTo>
              <a:lnTo>
                <a:pt x="4966606" y="172394"/>
              </a:lnTo>
              <a:lnTo>
                <a:pt x="0" y="172394"/>
              </a:lnTo>
              <a:lnTo>
                <a:pt x="0" y="344789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B435CE-F885-446A-BC4B-DA9656774321}">
      <dsp:nvSpPr>
        <dsp:cNvPr id="0" name=""/>
        <dsp:cNvSpPr/>
      </dsp:nvSpPr>
      <dsp:spPr>
        <a:xfrm>
          <a:off x="4572000" y="263669"/>
          <a:ext cx="2438398" cy="933360"/>
        </a:xfrm>
        <a:prstGeom prst="rect">
          <a:avLst/>
        </a:prstGeom>
        <a:solidFill>
          <a:srgbClr val="0066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rPr>
            <a:t>ფერმენტები</a:t>
          </a:r>
          <a:endParaRPr lang="en-US" sz="2400" kern="1200" dirty="0">
            <a:solidFill>
              <a:schemeClr val="accent1">
                <a:lumMod val="20000"/>
                <a:lumOff val="8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PG ExtraSquare Mtavruli" panose="02060504020202060204" pitchFamily="18" charset="0"/>
          </a:endParaRPr>
        </a:p>
      </dsp:txBody>
      <dsp:txXfrm>
        <a:off x="4572000" y="263669"/>
        <a:ext cx="2438398" cy="933360"/>
      </dsp:txXfrm>
    </dsp:sp>
    <dsp:sp modelId="{884B101B-38C7-45EA-8E74-8C17924388E3}">
      <dsp:nvSpPr>
        <dsp:cNvPr id="0" name=""/>
        <dsp:cNvSpPr/>
      </dsp:nvSpPr>
      <dsp:spPr>
        <a:xfrm>
          <a:off x="366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1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ოქსიდორედუქტაზები</a:t>
          </a:r>
          <a:endParaRPr lang="en-US" sz="11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667" y="1541819"/>
        <a:ext cx="1641853" cy="820926"/>
      </dsp:txXfrm>
    </dsp:sp>
    <dsp:sp modelId="{15D7F517-DF65-419E-8FEB-E6D452259D7D}">
      <dsp:nvSpPr>
        <dsp:cNvPr id="0" name=""/>
        <dsp:cNvSpPr/>
      </dsp:nvSpPr>
      <dsp:spPr>
        <a:xfrm>
          <a:off x="199030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ტრანსფერაზები</a:t>
          </a:r>
          <a:endParaRPr lang="en-US" sz="15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1990309" y="1541819"/>
        <a:ext cx="1641853" cy="820926"/>
      </dsp:txXfrm>
    </dsp:sp>
    <dsp:sp modelId="{F57DDF89-5F22-4BE2-B1AC-84F2D8D75AF0}">
      <dsp:nvSpPr>
        <dsp:cNvPr id="0" name=""/>
        <dsp:cNvSpPr/>
      </dsp:nvSpPr>
      <dsp:spPr>
        <a:xfrm>
          <a:off x="3976952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ჰიდროლაზები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3976952" y="1541819"/>
        <a:ext cx="1641853" cy="820926"/>
      </dsp:txXfrm>
    </dsp:sp>
    <dsp:sp modelId="{972CB5CE-AD93-41C0-9E1F-318DCC67BB29}">
      <dsp:nvSpPr>
        <dsp:cNvPr id="0" name=""/>
        <dsp:cNvSpPr/>
      </dsp:nvSpPr>
      <dsp:spPr>
        <a:xfrm>
          <a:off x="5963594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5963594" y="1541819"/>
        <a:ext cx="1641853" cy="820926"/>
      </dsp:txXfrm>
    </dsp:sp>
    <dsp:sp modelId="{4C207E91-5DF0-48F4-AA06-12E932CAB104}">
      <dsp:nvSpPr>
        <dsp:cNvPr id="0" name=""/>
        <dsp:cNvSpPr/>
      </dsp:nvSpPr>
      <dsp:spPr>
        <a:xfrm>
          <a:off x="7950237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იზომერაზები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7950237" y="1541819"/>
        <a:ext cx="1641853" cy="820926"/>
      </dsp:txXfrm>
    </dsp:sp>
    <dsp:sp modelId="{845B75B8-80B3-4A17-A200-D01ACF77883E}">
      <dsp:nvSpPr>
        <dsp:cNvPr id="0" name=""/>
        <dsp:cNvSpPr/>
      </dsp:nvSpPr>
      <dsp:spPr>
        <a:xfrm>
          <a:off x="9936879" y="1541819"/>
          <a:ext cx="1641853" cy="82092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rnd" cmpd="sng" algn="ctr">
          <a:solidFill>
            <a:srgbClr val="81D13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rgbClr val="006600"/>
              </a:solidFill>
              <a:latin typeface="BPG ExtraSquare" panose="02060504020202060204" pitchFamily="18" charset="0"/>
            </a:rPr>
            <a:t>ლიგაზები</a:t>
          </a:r>
          <a:endParaRPr lang="en-US" sz="1600" b="1" kern="1200" dirty="0">
            <a:solidFill>
              <a:srgbClr val="006600"/>
            </a:solidFill>
            <a:latin typeface="BPG ExtraSquare" panose="02060504020202060204" pitchFamily="18" charset="0"/>
          </a:endParaRPr>
        </a:p>
      </dsp:txBody>
      <dsp:txXfrm>
        <a:off x="9936879" y="1541819"/>
        <a:ext cx="1641853" cy="8209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E08EA-7744-442A-82FE-1171A135E2D5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F1E41-A41F-4DEA-93F8-18AE625C8D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45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30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228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022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443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393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16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85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837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10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31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53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217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016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43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75F9D14-A2EC-4022-8E2A-E6DA39F14F5F}" type="datetimeFigureOut">
              <a:rPr lang="en-US" smtClean="0">
                <a:solidFill>
                  <a:prstClr val="white"/>
                </a:solidFill>
              </a:rPr>
              <a:pPr/>
              <a:t>4/28/2020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BA451FF1-7D31-4F0E-9F48-6A71034B3E85}" type="slidenum">
              <a:rPr lang="en-US" smtClean="0">
                <a:solidFill>
                  <a:srgbClr val="E48312"/>
                </a:solidFill>
              </a:rPr>
              <a:pPr/>
              <a:t>‹#›</a:t>
            </a:fld>
            <a:endParaRPr lang="en-US">
              <a:solidFill>
                <a:srgbClr val="E483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083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65436" y="1873406"/>
            <a:ext cx="5802672" cy="1342461"/>
          </a:xfrm>
        </p:spPr>
        <p:txBody>
          <a:bodyPr/>
          <a:lstStyle/>
          <a:p>
            <a:r>
              <a:rPr lang="ka-GE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ExtraSquare Mtavruli" panose="02060504020202060204" pitchFamily="18" charset="0"/>
              </a:rPr>
              <a:t>ბიოქიმია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6566" y="5280847"/>
            <a:ext cx="2558478" cy="712450"/>
          </a:xfrm>
        </p:spPr>
        <p:txBody>
          <a:bodyPr>
            <a:noAutofit/>
          </a:bodyPr>
          <a:lstStyle/>
          <a:p>
            <a:r>
              <a:rPr lang="ka-GE" sz="3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ExtraSquare Mtavruli" panose="02060504020202060204" pitchFamily="18" charset="0"/>
              </a:rPr>
              <a:t>ცილები</a:t>
            </a:r>
            <a:endParaRPr lang="en-US" sz="36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ExtraSquare Mtavruli" panose="020605040202020602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046652" y="5890447"/>
            <a:ext cx="3260843" cy="712450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Tx/>
              <a:buFont typeface="Wingdings 2" charset="2"/>
              <a:buNone/>
              <a:tabLst/>
              <a:defRPr/>
            </a:pPr>
            <a:r>
              <a:rPr kumimoji="0" lang="ka-GE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PG ExtraSquare" panose="02060504020202060204" pitchFamily="18" charset="0"/>
                <a:ea typeface="+mn-ea"/>
                <a:cs typeface="+mn-cs"/>
              </a:rPr>
              <a:t>ფერმენტები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PG ExtraSquare" panose="02060504020202060204" pitchFamily="18" charset="0"/>
              <a:ea typeface="+mn-ea"/>
              <a:cs typeface="+mn-c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89771" y="5588690"/>
            <a:ext cx="8270697" cy="148045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46652" y="2337778"/>
            <a:ext cx="8198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PG Classic Medium" panose="020B0604020202020204" pitchFamily="34" charset="0"/>
              </a:rPr>
              <a:t>ფერმენტები 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PG Classic Medium" panose="020B0604020202020204" pitchFamily="34" charset="0"/>
              </a:rPr>
              <a:t>- </a:t>
            </a:r>
            <a:r>
              <a:rPr lang="ka-GE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PG Classic Medium" panose="020B0604020202020204" pitchFamily="34" charset="0"/>
              </a:rPr>
              <a:t>კატალიზური აქტივობის მქონე ცილები</a:t>
            </a: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PG Classic Medium" panose="020B0604020202020204" pitchFamily="34" charset="0"/>
              </a:rPr>
              <a:t>.</a:t>
            </a:r>
            <a:endParaRPr lang="en-US" sz="2400" dirty="0">
              <a:solidFill>
                <a:schemeClr val="bg1">
                  <a:lumMod val="95000"/>
                  <a:lumOff val="5000"/>
                </a:schemeClr>
              </a:solidFill>
              <a:latin typeface="BPG Classic Medium" panose="020B0604020202020204" pitchFamily="34" charset="0"/>
            </a:endParaRPr>
          </a:p>
        </p:txBody>
      </p:sp>
      <p:cxnSp>
        <p:nvCxnSpPr>
          <p:cNvPr id="10" name="Elbow Connector 9"/>
          <p:cNvCxnSpPr>
            <a:endCxn id="4" idx="1"/>
          </p:cNvCxnSpPr>
          <p:nvPr/>
        </p:nvCxnSpPr>
        <p:spPr>
          <a:xfrm rot="16200000" flipH="1">
            <a:off x="1701428" y="5901447"/>
            <a:ext cx="431499" cy="25894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357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81481E-6 L 0.14531 -0.5511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66" y="-27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6" grpId="2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>
            <a:stCxn id="3" idx="2"/>
          </p:cNvCxnSpPr>
          <p:nvPr/>
        </p:nvCxnSpPr>
        <p:spPr>
          <a:xfrm>
            <a:off x="11061886" y="3496632"/>
            <a:ext cx="187" cy="427251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898374" y="1902111"/>
            <a:ext cx="1063487" cy="59261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1172817"/>
            <a:ext cx="12192000" cy="72929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843" y="0"/>
            <a:ext cx="10687214" cy="1341236"/>
          </a:xfrm>
          <a:prstGeom prst="rect">
            <a:avLst/>
          </a:prstGeom>
        </p:spPr>
      </p:pic>
      <p:graphicFrame>
        <p:nvGraphicFramePr>
          <p:cNvPr id="17" name="Diagram 16"/>
          <p:cNvGraphicFramePr/>
          <p:nvPr>
            <p:extLst/>
          </p:nvPr>
        </p:nvGraphicFramePr>
        <p:xfrm>
          <a:off x="304800" y="1112636"/>
          <a:ext cx="11582400" cy="262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1478844" y="3909137"/>
            <a:ext cx="10452285" cy="201458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  <a:ln w="9525">
            <a:solidFill>
              <a:srgbClr val="00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192642" y="2641866"/>
            <a:ext cx="1738488" cy="854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Square Mtavruli" panose="02060504020202060204" pitchFamily="18" charset="0"/>
              </a:rPr>
              <a:t>ლიგაზები</a:t>
            </a:r>
            <a:endParaRPr lang="en-US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Square Mtavruli" panose="0206050402020206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1513" y="3931475"/>
            <a:ext cx="9442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Ligāre</a:t>
            </a:r>
            <a:r>
              <a:rPr lang="en-US" sz="2400" dirty="0" smtClean="0">
                <a:solidFill>
                  <a:srgbClr val="003300"/>
                </a:solidFill>
              </a:rPr>
              <a:t> – </a:t>
            </a:r>
            <a:r>
              <a:rPr lang="ka-GE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(</a:t>
            </a:r>
            <a:r>
              <a:rPr lang="ka-GE" sz="3200" dirty="0">
                <a:solidFill>
                  <a:srgbClr val="003300"/>
                </a:solidFill>
                <a:latin typeface="BPG DedaEna" panose="020B0604020202020204" pitchFamily="34" charset="0"/>
              </a:rPr>
              <a:t>ლათ</a:t>
            </a:r>
            <a:r>
              <a:rPr lang="ka-GE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) შეკერვა, შეერთება.</a:t>
            </a:r>
            <a:endParaRPr lang="en-US" sz="3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82044" y="4086938"/>
            <a:ext cx="10203929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ლიგაზები - აკატალიზებენ </a:t>
            </a: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ორი მოლეკულის შეერთებას, რომლის დროსაც წარმოიქმნება ახალი ბმა. </a:t>
            </a: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აღნიშნული პროცესი, როგორც წესი, </a:t>
            </a: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ხორციელდება წყლის მოლეკულის </a:t>
            </a: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ამოჭრის ხარჯზე.</a:t>
            </a:r>
            <a:endParaRPr lang="en-US" sz="2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13" name="Rectangle 12" hidden="1"/>
          <p:cNvSpPr/>
          <p:nvPr/>
        </p:nvSpPr>
        <p:spPr>
          <a:xfrm>
            <a:off x="1919113" y="4415971"/>
            <a:ext cx="96840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6000" dirty="0" smtClean="0">
                <a:solidFill>
                  <a:srgbClr val="006600"/>
                </a:solidFill>
                <a:latin typeface="BPG Square Mtavruli" panose="02060504020202060204" pitchFamily="18" charset="0"/>
              </a:rPr>
              <a:t>ლიგაზები</a:t>
            </a:r>
            <a:endParaRPr lang="en-US" sz="6000" dirty="0">
              <a:solidFill>
                <a:srgbClr val="006600"/>
              </a:solidFill>
              <a:latin typeface="BPG Square Mtavruli" panose="020605040202020602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01511" y="94175"/>
            <a:ext cx="11085689" cy="2660314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  <a:ln w="9525">
            <a:solidFill>
              <a:srgbClr val="00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1508" y="204114"/>
            <a:ext cx="110740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1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ლიგაზების </a:t>
            </a:r>
            <a:r>
              <a:rPr lang="ka-GE" sz="2100" dirty="0">
                <a:solidFill>
                  <a:srgbClr val="003300"/>
                </a:solidFill>
                <a:latin typeface="BPG DedaEna" panose="020B0604020202020204" pitchFamily="34" charset="0"/>
              </a:rPr>
              <a:t>მიერ კატალიზებული რეაქციების ზოგადი სახე შემდეგნაირა:</a:t>
            </a:r>
            <a:endParaRPr lang="en-US" sz="2100" dirty="0"/>
          </a:p>
        </p:txBody>
      </p:sp>
      <p:sp>
        <p:nvSpPr>
          <p:cNvPr id="16" name="Rectangle 15"/>
          <p:cNvSpPr/>
          <p:nvPr/>
        </p:nvSpPr>
        <p:spPr>
          <a:xfrm>
            <a:off x="801509" y="585505"/>
            <a:ext cx="110740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solidFill>
                  <a:srgbClr val="222222"/>
                </a:solidFill>
                <a:latin typeface="Arial" panose="020B0604020202020204" pitchFamily="34" charset="0"/>
              </a:rPr>
              <a:t>Ab + C → </a:t>
            </a:r>
            <a:r>
              <a:rPr lang="en-US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AC </a:t>
            </a:r>
            <a:r>
              <a:rPr lang="en-US" sz="5400" dirty="0">
                <a:solidFill>
                  <a:srgbClr val="222222"/>
                </a:solidFill>
                <a:latin typeface="Arial" panose="020B0604020202020204" pitchFamily="34" charset="0"/>
              </a:rPr>
              <a:t>+ b</a:t>
            </a:r>
            <a:endParaRPr lang="en-US" sz="5400" dirty="0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1510" y="1429347"/>
            <a:ext cx="1112961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1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ან ზოგჯერ</a:t>
            </a:r>
            <a:endParaRPr lang="en-US" sz="2100" dirty="0"/>
          </a:p>
        </p:txBody>
      </p:sp>
      <p:sp>
        <p:nvSpPr>
          <p:cNvPr id="19" name="Rectangle 18"/>
          <p:cNvSpPr/>
          <p:nvPr/>
        </p:nvSpPr>
        <p:spPr>
          <a:xfrm>
            <a:off x="801511" y="1722540"/>
            <a:ext cx="111296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5400" dirty="0">
                <a:solidFill>
                  <a:srgbClr val="222222"/>
                </a:solidFill>
                <a:latin typeface="Arial" panose="020B0604020202020204" pitchFamily="34" charset="0"/>
              </a:rPr>
              <a:t>Ab + cD → A–D + b + c + d + e + f</a:t>
            </a:r>
            <a:endParaRPr lang="en-US" sz="5400" dirty="0">
              <a:solidFill>
                <a:prstClr val="white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439" y="0"/>
            <a:ext cx="53411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0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"/>
                            </p:stCondLst>
                            <p:childTnLst>
                              <p:par>
                                <p:cTn id="9" presetID="27" presetClass="emph" presetSubtype="0" repeatCount="3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1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up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up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7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3" grpId="0" animBg="1"/>
      <p:bldP spid="3" grpId="1" animBg="1"/>
      <p:bldP spid="3" grpId="2" animBg="1"/>
      <p:bldP spid="4" grpId="0"/>
      <p:bldP spid="4" grpId="1"/>
      <p:bldP spid="8" grpId="0" build="allAtOnce"/>
      <p:bldP spid="13" grpId="0"/>
      <p:bldP spid="13" grpId="1"/>
      <p:bldP spid="14" grpId="0" animBg="1"/>
      <p:bldP spid="14" grpId="1" animBg="1"/>
      <p:bldP spid="15" grpId="0"/>
      <p:bldP spid="15" grpId="1"/>
      <p:bldP spid="16" grpId="0"/>
      <p:bldP spid="16" grpId="1"/>
      <p:bldP spid="18" grpId="0"/>
      <p:bldP spid="18" grpId="1"/>
      <p:bldP spid="19" grpId="0"/>
      <p:bldP spid="1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058" y="1902111"/>
            <a:ext cx="5944427" cy="494594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98374" y="1902111"/>
            <a:ext cx="1063487" cy="59261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nip Diagonal Corner Rectangle 9"/>
          <p:cNvSpPr/>
          <p:nvPr/>
        </p:nvSpPr>
        <p:spPr>
          <a:xfrm>
            <a:off x="3240157" y="1977887"/>
            <a:ext cx="5744817" cy="1719471"/>
          </a:xfrm>
          <a:prstGeom prst="snip2DiagRect">
            <a:avLst/>
          </a:prstGeom>
          <a:solidFill>
            <a:srgbClr val="FEB80A">
              <a:alpha val="14902"/>
            </a:srgbClr>
          </a:solidFill>
          <a:ln>
            <a:solidFill>
              <a:srgbClr val="BB8605">
                <a:alpha val="30196"/>
              </a:srgb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nip Diagonal Corner Rectangle 30"/>
          <p:cNvSpPr/>
          <p:nvPr/>
        </p:nvSpPr>
        <p:spPr>
          <a:xfrm flipH="1">
            <a:off x="3240154" y="3773135"/>
            <a:ext cx="5744817" cy="2965596"/>
          </a:xfrm>
          <a:prstGeom prst="snip2DiagRect">
            <a:avLst/>
          </a:prstGeom>
          <a:solidFill>
            <a:srgbClr val="00ADDC">
              <a:alpha val="14902"/>
            </a:srgbClr>
          </a:solidFill>
          <a:ln>
            <a:solidFill>
              <a:srgbClr val="007EA1">
                <a:alpha val="30196"/>
              </a:srgb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1172817"/>
            <a:ext cx="12192000" cy="72929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H="1" flipV="1">
            <a:off x="2651435" y="2558578"/>
            <a:ext cx="591017" cy="214775"/>
          </a:xfrm>
          <a:prstGeom prst="line">
            <a:avLst/>
          </a:prstGeom>
          <a:ln w="12700">
            <a:solidFill>
              <a:srgbClr val="BB860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1" idx="0"/>
          </p:cNvCxnSpPr>
          <p:nvPr/>
        </p:nvCxnSpPr>
        <p:spPr>
          <a:xfrm flipH="1">
            <a:off x="2590301" y="5255933"/>
            <a:ext cx="649853" cy="359512"/>
          </a:xfrm>
          <a:prstGeom prst="line">
            <a:avLst/>
          </a:prstGeom>
          <a:ln w="12700">
            <a:solidFill>
              <a:srgbClr val="007E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2649" y="2370283"/>
            <a:ext cx="1932599" cy="5913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0201" y="5350937"/>
            <a:ext cx="1822862" cy="591363"/>
          </a:xfrm>
          <a:prstGeom prst="rect">
            <a:avLst/>
          </a:prstGeom>
        </p:spPr>
      </p:pic>
      <p:sp>
        <p:nvSpPr>
          <p:cNvPr id="46" name="Snip Diagonal Corner Rectangle 45"/>
          <p:cNvSpPr/>
          <p:nvPr/>
        </p:nvSpPr>
        <p:spPr>
          <a:xfrm>
            <a:off x="6702136" y="5141766"/>
            <a:ext cx="872837" cy="656361"/>
          </a:xfrm>
          <a:prstGeom prst="snip2DiagRect">
            <a:avLst/>
          </a:prstGeom>
          <a:solidFill>
            <a:srgbClr val="FEB80A">
              <a:alpha val="25098"/>
            </a:srgbClr>
          </a:solidFill>
          <a:ln>
            <a:solidFill>
              <a:srgbClr val="BB8605">
                <a:alpha val="30196"/>
              </a:srgb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9383" y="99588"/>
            <a:ext cx="4651651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72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5" presetClass="emph" presetSubtype="0" repeatCount="6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5" presetClass="emph" presetSubtype="0" repeatCount="6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59259E-6 L -0.04557 0.00069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9" y="23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-0.04557 0.00069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9" y="23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35" presetClass="emph" presetSubtype="0" repeatCount="4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  <p:bldP spid="10" grpId="2" animBg="1"/>
      <p:bldP spid="10" grpId="3" animBg="1"/>
      <p:bldP spid="31" grpId="0" animBg="1"/>
      <p:bldP spid="31" grpId="1" animBg="1"/>
      <p:bldP spid="46" grpId="0" animBg="1"/>
      <p:bldP spid="4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590302" y="3730233"/>
            <a:ext cx="4076044" cy="1289147"/>
          </a:xfrm>
          <a:prstGeom prst="roundRect">
            <a:avLst/>
          </a:prstGeom>
          <a:solidFill>
            <a:schemeClr val="accent1">
              <a:lumMod val="20000"/>
              <a:lumOff val="80000"/>
              <a:alpha val="98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462706" y="2258905"/>
            <a:ext cx="20380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accent1"/>
              </a:buClr>
            </a:pPr>
            <a:r>
              <a:rPr lang="ka-GE" sz="32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DedaEna" panose="020B0604020202020204" pitchFamily="34" charset="0"/>
              </a:rPr>
              <a:t>ფერმენტი</a:t>
            </a:r>
            <a:endParaRPr lang="en-US" sz="32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daEna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46426" y="3910607"/>
            <a:ext cx="3563797" cy="9694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3200" b="0" cap="none" spc="0" dirty="0" smtClean="0">
                <a:ln w="0"/>
                <a:solidFill>
                  <a:srgbClr val="008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PG DedaEna" panose="020B0604020202020204" pitchFamily="34" charset="0"/>
              </a:rPr>
              <a:t>მარტივი ფერმენტი</a:t>
            </a:r>
          </a:p>
          <a:p>
            <a:pPr algn="ctr"/>
            <a:r>
              <a:rPr lang="ka-GE" sz="2500" dirty="0" err="1" smtClean="0">
                <a:ln w="0"/>
                <a:solidFill>
                  <a:srgbClr val="008000"/>
                </a:solidFill>
              </a:rPr>
              <a:t>ერთკომპონენტიანი</a:t>
            </a:r>
            <a:endParaRPr lang="en-US" sz="2500" b="0" cap="none" spc="0" dirty="0">
              <a:ln w="0"/>
              <a:solidFill>
                <a:srgbClr val="008000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506093" y="3750781"/>
            <a:ext cx="4076044" cy="1289147"/>
          </a:xfrm>
          <a:prstGeom prst="roundRect">
            <a:avLst/>
          </a:prstGeom>
          <a:solidFill>
            <a:schemeClr val="accent1">
              <a:lumMod val="20000"/>
              <a:lumOff val="80000"/>
              <a:alpha val="98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747160" y="3910607"/>
            <a:ext cx="3550973" cy="9694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a-GE" sz="3200" b="0" cap="none" spc="0" dirty="0" smtClean="0">
                <a:ln w="0"/>
                <a:solidFill>
                  <a:srgbClr val="008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PG DedaEna" panose="020B0604020202020204" pitchFamily="34" charset="0"/>
              </a:rPr>
              <a:t>რთული ფერმენტი</a:t>
            </a:r>
          </a:p>
          <a:p>
            <a:pPr algn="ctr"/>
            <a:r>
              <a:rPr lang="ka-GE" sz="2500" dirty="0" err="1" smtClean="0">
                <a:ln w="0"/>
                <a:solidFill>
                  <a:srgbClr val="008000"/>
                </a:solidFill>
              </a:rPr>
              <a:t>ორკომპონენტიანი</a:t>
            </a:r>
            <a:endParaRPr lang="en-US" sz="2500" b="0" cap="none" spc="0" dirty="0">
              <a:ln w="0"/>
              <a:solidFill>
                <a:srgbClr val="008000"/>
              </a:solidFill>
            </a:endParaRPr>
          </a:p>
        </p:txBody>
      </p:sp>
      <p:cxnSp>
        <p:nvCxnSpPr>
          <p:cNvPr id="15" name="Elbow Connector 14"/>
          <p:cNvCxnSpPr>
            <a:stCxn id="23" idx="1"/>
            <a:endCxn id="8" idx="1"/>
          </p:cNvCxnSpPr>
          <p:nvPr/>
        </p:nvCxnSpPr>
        <p:spPr>
          <a:xfrm rot="10800000" flipH="1" flipV="1">
            <a:off x="1462706" y="2674403"/>
            <a:ext cx="127596" cy="1700403"/>
          </a:xfrm>
          <a:prstGeom prst="bentConnector3">
            <a:avLst>
              <a:gd name="adj1" fmla="val -179159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3" idx="3"/>
            <a:endCxn id="22" idx="3"/>
          </p:cNvCxnSpPr>
          <p:nvPr/>
        </p:nvCxnSpPr>
        <p:spPr>
          <a:xfrm>
            <a:off x="3500728" y="2674404"/>
            <a:ext cx="7081409" cy="1720951"/>
          </a:xfrm>
          <a:prstGeom prst="bentConnector3">
            <a:avLst>
              <a:gd name="adj1" fmla="val 103228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9383" y="99588"/>
            <a:ext cx="4651651" cy="123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09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7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3" grpId="0"/>
      <p:bldP spid="4" grpId="0"/>
      <p:bldP spid="22" grpId="0" animBg="1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843" y="0"/>
            <a:ext cx="10687214" cy="134123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217004" y="2206490"/>
            <a:ext cx="11757991" cy="17802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a-GE" sz="3000" b="1" dirty="0">
                <a:solidFill>
                  <a:srgbClr val="003300"/>
                </a:solidFill>
                <a:latin typeface="BPG DedaEna" panose="020B0604020202020204" pitchFamily="34" charset="0"/>
              </a:rPr>
              <a:t>გაითვალისწინეთ, ცილების ნომენკლატურის </a:t>
            </a:r>
            <a:r>
              <a:rPr lang="ka-GE" sz="3000" b="1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თანახმად </a:t>
            </a:r>
            <a:r>
              <a:rPr lang="ka-GE" sz="3000" b="1" dirty="0">
                <a:solidFill>
                  <a:srgbClr val="003300"/>
                </a:solidFill>
                <a:latin typeface="BPG DedaEna" panose="020B0604020202020204" pitchFamily="34" charset="0"/>
              </a:rPr>
              <a:t>ფერმენტთა დასახელებაში პრევალირებს დაბოლოება „-აზა“.</a:t>
            </a:r>
            <a:endParaRPr lang="en-US" sz="3000" b="1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5922" y="3200399"/>
            <a:ext cx="10833651" cy="636104"/>
          </a:xfrm>
          <a:prstGeom prst="rect">
            <a:avLst/>
          </a:prstGeom>
          <a:solidFill>
            <a:srgbClr val="7FD13B">
              <a:alpha val="34902"/>
            </a:srgbClr>
          </a:solidFill>
          <a:ln>
            <a:solidFill>
              <a:srgbClr val="5C9929">
                <a:alpha val="34902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11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0" presetClass="entr" presetSubtype="0" decel="10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1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>
            <a:stCxn id="3" idx="2"/>
          </p:cNvCxnSpPr>
          <p:nvPr/>
        </p:nvCxnSpPr>
        <p:spPr>
          <a:xfrm>
            <a:off x="1167848" y="3481886"/>
            <a:ext cx="0" cy="427251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898374" y="1902111"/>
            <a:ext cx="1063487" cy="59261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1172817"/>
            <a:ext cx="12192000" cy="72929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843" y="0"/>
            <a:ext cx="10687214" cy="1341236"/>
          </a:xfrm>
          <a:prstGeom prst="rect">
            <a:avLst/>
          </a:prstGeom>
        </p:spPr>
      </p:pic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2122084070"/>
              </p:ext>
            </p:extLst>
          </p:nvPr>
        </p:nvGraphicFramePr>
        <p:xfrm>
          <a:off x="304800" y="1112636"/>
          <a:ext cx="11582400" cy="262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04799" y="3909137"/>
            <a:ext cx="10012017" cy="201458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  <a:ln w="9525">
            <a:solidFill>
              <a:srgbClr val="00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8783" y="2627120"/>
            <a:ext cx="1938130" cy="854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ka-GE" sz="12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Square Mtavruli" panose="02060504020202060204" pitchFamily="18" charset="0"/>
              </a:rPr>
              <a:t>ოქსიდორედუქტაზები</a:t>
            </a:r>
            <a:endParaRPr lang="en-US" sz="1200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Square Mtavruli" panose="0206050402020206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134677"/>
            <a:ext cx="9442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Oxidation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>
                <a:solidFill>
                  <a:srgbClr val="003300"/>
                </a:solidFill>
              </a:rPr>
              <a:t>–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ka-GE" sz="3200" dirty="0">
                <a:solidFill>
                  <a:srgbClr val="003300"/>
                </a:solidFill>
                <a:latin typeface="BPG DedaEna" panose="020B0604020202020204" pitchFamily="34" charset="0"/>
              </a:rPr>
              <a:t>დაჟანგვა</a:t>
            </a:r>
            <a:endParaRPr lang="en-US" sz="3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5050467"/>
            <a:ext cx="9442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Reductor</a:t>
            </a:r>
            <a:r>
              <a:rPr lang="en-US" sz="2400" dirty="0" smtClean="0">
                <a:solidFill>
                  <a:srgbClr val="003300"/>
                </a:solidFill>
              </a:rPr>
              <a:t> –</a:t>
            </a:r>
            <a:r>
              <a:rPr lang="ka-GE" sz="2400" dirty="0" smtClean="0">
                <a:solidFill>
                  <a:srgbClr val="003300"/>
                </a:solidFill>
              </a:rPr>
              <a:t> </a:t>
            </a:r>
            <a:r>
              <a:rPr lang="ka-GE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აღმდგენი (ლათ.) უკან დამაბრუნებელი</a:t>
            </a:r>
            <a:endParaRPr lang="en-US" sz="3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4472416"/>
            <a:ext cx="96840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4800" dirty="0">
                <a:solidFill>
                  <a:srgbClr val="006600"/>
                </a:solidFill>
                <a:latin typeface="BPG Square Mtavruli" panose="02060504020202060204" pitchFamily="18" charset="0"/>
              </a:rPr>
              <a:t>ოქსიდორედუქტაზები</a:t>
            </a:r>
            <a:endParaRPr lang="en-US" sz="4800" dirty="0">
              <a:solidFill>
                <a:srgbClr val="006600"/>
              </a:solidFill>
              <a:latin typeface="BPG Square Mtavruli" panose="020605040202020602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640" y="4028680"/>
            <a:ext cx="968402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ოქსიდორედუქტაზები - აკატალიზებენ ბიოლოგიური დაჟანგვის რეაქციებს</a:t>
            </a: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. </a:t>
            </a:r>
            <a:endParaRPr lang="en-US" sz="2200" dirty="0" smtClean="0">
              <a:solidFill>
                <a:srgbClr val="003300"/>
              </a:solidFill>
              <a:latin typeface="BPG DedaEna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ეს რეაქციები </a:t>
            </a: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მიმდინარეობენ ელემენტარული ნაწილაკების (ელექტრონებისა და პროტონების) ერთი მოლეკულიდან მეორეში ტრანსპორტირებით.</a:t>
            </a:r>
            <a:endParaRPr lang="en-US" sz="2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3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3AB435CE-F885-446A-BC4B-DA96567743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>
                                            <p:graphicEl>
                                              <a:dgm id="{3AB435CE-F885-446A-BC4B-DA96567743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7">
                                            <p:graphicEl>
                                              <a:dgm id="{3AB435CE-F885-446A-BC4B-DA96567743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AC56F14A-A187-47BA-9D80-299E38FD66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/>
                                        <p:tgtEl>
                                          <p:spTgt spid="17">
                                            <p:graphicEl>
                                              <a:dgm id="{AC56F14A-A187-47BA-9D80-299E38FD66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" dur="300"/>
                                        <p:tgtEl>
                                          <p:spTgt spid="17">
                                            <p:graphicEl>
                                              <a:dgm id="{AC56F14A-A187-47BA-9D80-299E38FD66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884B101B-38C7-45EA-8E74-8C17924388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"/>
                                        <p:tgtEl>
                                          <p:spTgt spid="17">
                                            <p:graphicEl>
                                              <a:dgm id="{884B101B-38C7-45EA-8E74-8C17924388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8" dur="300"/>
                                        <p:tgtEl>
                                          <p:spTgt spid="17">
                                            <p:graphicEl>
                                              <a:dgm id="{884B101B-38C7-45EA-8E74-8C17924388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26143027-4839-4B61-9CDE-F85B9E422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"/>
                                        <p:tgtEl>
                                          <p:spTgt spid="17">
                                            <p:graphicEl>
                                              <a:dgm id="{26143027-4839-4B61-9CDE-F85B9E422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4" dur="300"/>
                                        <p:tgtEl>
                                          <p:spTgt spid="17">
                                            <p:graphicEl>
                                              <a:dgm id="{26143027-4839-4B61-9CDE-F85B9E4229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15D7F517-DF65-419E-8FEB-E6D452259D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"/>
                                        <p:tgtEl>
                                          <p:spTgt spid="17">
                                            <p:graphicEl>
                                              <a:dgm id="{15D7F517-DF65-419E-8FEB-E6D452259D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8" dur="300"/>
                                        <p:tgtEl>
                                          <p:spTgt spid="17">
                                            <p:graphicEl>
                                              <a:dgm id="{15D7F517-DF65-419E-8FEB-E6D452259D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C162E345-96F6-4883-AE1A-C9F2BD46D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"/>
                                        <p:tgtEl>
                                          <p:spTgt spid="17">
                                            <p:graphicEl>
                                              <a:dgm id="{C162E345-96F6-4883-AE1A-C9F2BD46D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4" dur="300"/>
                                        <p:tgtEl>
                                          <p:spTgt spid="17">
                                            <p:graphicEl>
                                              <a:dgm id="{C162E345-96F6-4883-AE1A-C9F2BD46DD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F57DDF89-5F22-4BE2-B1AC-84F2D8D75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"/>
                                        <p:tgtEl>
                                          <p:spTgt spid="17">
                                            <p:graphicEl>
                                              <a:dgm id="{F57DDF89-5F22-4BE2-B1AC-84F2D8D75A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8" dur="300"/>
                                        <p:tgtEl>
                                          <p:spTgt spid="17">
                                            <p:graphicEl>
                                              <a:dgm id="{F57DDF89-5F22-4BE2-B1AC-84F2D8D75A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75789F4A-BBA9-4EFF-87D7-C66E5AE56C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"/>
                                        <p:tgtEl>
                                          <p:spTgt spid="17">
                                            <p:graphicEl>
                                              <a:dgm id="{75789F4A-BBA9-4EFF-87D7-C66E5AE56C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4" dur="300"/>
                                        <p:tgtEl>
                                          <p:spTgt spid="17">
                                            <p:graphicEl>
                                              <a:dgm id="{75789F4A-BBA9-4EFF-87D7-C66E5AE56C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972CB5CE-AD93-41C0-9E1F-318DCC67BB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"/>
                                        <p:tgtEl>
                                          <p:spTgt spid="17">
                                            <p:graphicEl>
                                              <a:dgm id="{972CB5CE-AD93-41C0-9E1F-318DCC67BB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8" dur="300"/>
                                        <p:tgtEl>
                                          <p:spTgt spid="17">
                                            <p:graphicEl>
                                              <a:dgm id="{972CB5CE-AD93-41C0-9E1F-318DCC67BB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2BBF02EF-C660-479C-9920-D6508E7A4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300"/>
                                        <p:tgtEl>
                                          <p:spTgt spid="17">
                                            <p:graphicEl>
                                              <a:dgm id="{2BBF02EF-C660-479C-9920-D6508E7A44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4" dur="300"/>
                                        <p:tgtEl>
                                          <p:spTgt spid="17">
                                            <p:graphicEl>
                                              <a:dgm id="{2BBF02EF-C660-479C-9920-D6508E7A44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4C207E91-5DF0-48F4-AA06-12E932CAB1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300"/>
                                        <p:tgtEl>
                                          <p:spTgt spid="17">
                                            <p:graphicEl>
                                              <a:dgm id="{4C207E91-5DF0-48F4-AA06-12E932CAB1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8" dur="300"/>
                                        <p:tgtEl>
                                          <p:spTgt spid="17">
                                            <p:graphicEl>
                                              <a:dgm id="{4C207E91-5DF0-48F4-AA06-12E932CAB1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E695F52D-A894-4DEA-BA4F-740BE0DD1A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300"/>
                                        <p:tgtEl>
                                          <p:spTgt spid="17">
                                            <p:graphicEl>
                                              <a:dgm id="{E695F52D-A894-4DEA-BA4F-740BE0DD1A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4" dur="300"/>
                                        <p:tgtEl>
                                          <p:spTgt spid="17">
                                            <p:graphicEl>
                                              <a:dgm id="{E695F52D-A894-4DEA-BA4F-740BE0DD1A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graphicEl>
                                              <a:dgm id="{845B75B8-80B3-4A17-A200-D01ACF7788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"/>
                                        <p:tgtEl>
                                          <p:spTgt spid="17">
                                            <p:graphicEl>
                                              <a:dgm id="{845B75B8-80B3-4A17-A200-D01ACF7788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8" dur="300"/>
                                        <p:tgtEl>
                                          <p:spTgt spid="17">
                                            <p:graphicEl>
                                              <a:dgm id="{845B75B8-80B3-4A17-A200-D01ACF7788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"/>
                            </p:stCondLst>
                            <p:childTnLst>
                              <p:par>
                                <p:cTn id="75" presetID="27" presetClass="emph" presetSubtype="0" repeatCount="3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7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8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7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1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up)">
                                      <p:cBhvr>
                                        <p:cTn id="1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7" grpId="0" uiExpand="1">
        <p:bldSub>
          <a:bldDgm bld="lvlOne"/>
        </p:bldSub>
      </p:bldGraphic>
      <p:bldP spid="6" grpId="1" animBg="1"/>
      <p:bldP spid="6" grpId="2" animBg="1"/>
      <p:bldP spid="3" grpId="0" animBg="1"/>
      <p:bldP spid="3" grpId="1" animBg="1"/>
      <p:bldP spid="4" grpId="0"/>
      <p:bldP spid="4" grpId="1"/>
      <p:bldP spid="9" grpId="0"/>
      <p:bldP spid="9" grpId="1"/>
      <p:bldP spid="13" grpId="0"/>
      <p:bldP spid="13" grpId="1"/>
      <p:bldP spid="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>
            <a:stCxn id="3" idx="2"/>
          </p:cNvCxnSpPr>
          <p:nvPr/>
        </p:nvCxnSpPr>
        <p:spPr>
          <a:xfrm>
            <a:off x="3115918" y="3509486"/>
            <a:ext cx="0" cy="427251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898374" y="1902111"/>
            <a:ext cx="1063487" cy="59261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1172817"/>
            <a:ext cx="12192000" cy="72929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843" y="0"/>
            <a:ext cx="10687214" cy="1341236"/>
          </a:xfrm>
          <a:prstGeom prst="rect">
            <a:avLst/>
          </a:prstGeom>
        </p:spPr>
      </p:pic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2122084070"/>
              </p:ext>
            </p:extLst>
          </p:nvPr>
        </p:nvGraphicFramePr>
        <p:xfrm>
          <a:off x="304800" y="1112636"/>
          <a:ext cx="11582400" cy="262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304799" y="3909137"/>
            <a:ext cx="10012017" cy="201458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  <a:ln w="9525">
            <a:solidFill>
              <a:srgbClr val="00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146853" y="2654720"/>
            <a:ext cx="1938130" cy="854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a-GE" sz="15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Square Mtavruli" panose="02060504020202060204" pitchFamily="18" charset="0"/>
              </a:rPr>
              <a:t>ტრანსფერაზები</a:t>
            </a:r>
            <a:endParaRPr lang="en-US" sz="1500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Square Mtavruli" panose="0206050402020206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134677"/>
            <a:ext cx="9442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>
                <a:solidFill>
                  <a:srgbClr val="003300"/>
                </a:solidFill>
              </a:rPr>
              <a:t>–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ka-GE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გადატანა</a:t>
            </a:r>
            <a:endParaRPr lang="en-US" sz="3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8794" y="4086938"/>
            <a:ext cx="968402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ტრანსფერაზები - აკატალიზებენ ატომების ან ატომთა ჯგუფების ტრანსპორტირებას ერთი </a:t>
            </a: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მოლეკულების შემადგენლობიდან მეორეში.</a:t>
            </a:r>
          </a:p>
          <a:p>
            <a:pPr>
              <a:lnSpc>
                <a:spcPct val="150000"/>
              </a:lnSpc>
            </a:pP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პროცესი </a:t>
            </a:r>
            <a:r>
              <a:rPr lang="ka-GE" sz="2200" u="sng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მოლეკულათაშორისია</a:t>
            </a: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.</a:t>
            </a:r>
            <a:endParaRPr lang="en-US" sz="2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4415971"/>
            <a:ext cx="96840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6000" dirty="0" smtClean="0">
                <a:solidFill>
                  <a:srgbClr val="006600"/>
                </a:solidFill>
                <a:latin typeface="BPG Square Mtavruli" panose="02060504020202060204" pitchFamily="18" charset="0"/>
              </a:rPr>
              <a:t>ტრანსფერაზები</a:t>
            </a:r>
            <a:endParaRPr lang="en-US" sz="6000" dirty="0">
              <a:solidFill>
                <a:srgbClr val="006600"/>
              </a:solidFill>
              <a:latin typeface="BPG Square Mtavruli" panose="020605040202020602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898374" y="467000"/>
            <a:ext cx="10012017" cy="201458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  <a:ln w="9525">
            <a:solidFill>
              <a:srgbClr val="00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98374" y="663980"/>
            <a:ext cx="99888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1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ტრანსფერაზების მიერ კატალიზებული რეაქციების ზოგადი სქემა შემდეგნაირია: </a:t>
            </a:r>
            <a:endParaRPr lang="en-US" sz="2100" dirty="0"/>
          </a:p>
        </p:txBody>
      </p:sp>
      <p:sp>
        <p:nvSpPr>
          <p:cNvPr id="10" name="Rectangle 9"/>
          <p:cNvSpPr/>
          <p:nvPr/>
        </p:nvSpPr>
        <p:spPr>
          <a:xfrm>
            <a:off x="2852658" y="1078772"/>
            <a:ext cx="841730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dirty="0" smtClean="0">
                <a:solidFill>
                  <a:srgbClr val="222222"/>
                </a:solidFill>
                <a:latin typeface="Arial" panose="020B0604020202020204" pitchFamily="34" charset="0"/>
              </a:rPr>
              <a:t>A—X + B ↔ A + B—X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723678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"/>
                            </p:stCondLst>
                            <p:childTnLst>
                              <p:par>
                                <p:cTn id="9" presetID="27" presetClass="emph" presetSubtype="0" repeatCount="3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1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up)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7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3" grpId="0" animBg="1"/>
      <p:bldP spid="3" grpId="1" animBg="1"/>
      <p:bldP spid="4" grpId="0"/>
      <p:bldP spid="4" grpId="1"/>
      <p:bldP spid="8" grpId="0" build="allAtOnce"/>
      <p:bldP spid="13" grpId="0"/>
      <p:bldP spid="13" grpId="1"/>
      <p:bldP spid="14" grpId="0" animBg="1"/>
      <p:bldP spid="14" grpId="1" animBg="1"/>
      <p:bldP spid="7" grpId="0"/>
      <p:bldP spid="7" grpId="1"/>
      <p:bldP spid="10" grpId="0"/>
      <p:bldP spid="1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>
            <a:stCxn id="3" idx="2"/>
          </p:cNvCxnSpPr>
          <p:nvPr/>
        </p:nvCxnSpPr>
        <p:spPr>
          <a:xfrm>
            <a:off x="5091473" y="3495039"/>
            <a:ext cx="0" cy="427251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898374" y="1902111"/>
            <a:ext cx="1063487" cy="59261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1172817"/>
            <a:ext cx="12192000" cy="72929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843" y="0"/>
            <a:ext cx="10687214" cy="1341236"/>
          </a:xfrm>
          <a:prstGeom prst="rect">
            <a:avLst/>
          </a:prstGeom>
        </p:spPr>
      </p:pic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2122084070"/>
              </p:ext>
            </p:extLst>
          </p:nvPr>
        </p:nvGraphicFramePr>
        <p:xfrm>
          <a:off x="304800" y="1112636"/>
          <a:ext cx="11582400" cy="262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1851378" y="3909137"/>
            <a:ext cx="10012017" cy="201458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  <a:ln w="9525">
            <a:solidFill>
              <a:srgbClr val="00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122408" y="2640273"/>
            <a:ext cx="1938130" cy="854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a-GE" sz="15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Square Mtavruli" panose="02060504020202060204" pitchFamily="18" charset="0"/>
              </a:rPr>
              <a:t>ჰიდროლაზები</a:t>
            </a:r>
            <a:endParaRPr lang="en-US" sz="1500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Square Mtavruli" panose="0206050402020206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03779" y="4134677"/>
            <a:ext cx="9442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Hydrolysis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en-US" sz="2400" dirty="0">
                <a:solidFill>
                  <a:srgbClr val="003300"/>
                </a:solidFill>
              </a:rPr>
              <a:t>–</a:t>
            </a:r>
            <a:r>
              <a:rPr lang="en-US" sz="2400" dirty="0" smtClean="0">
                <a:solidFill>
                  <a:srgbClr val="003300"/>
                </a:solidFill>
              </a:rPr>
              <a:t> </a:t>
            </a:r>
            <a:r>
              <a:rPr lang="ka-GE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წყლით დაშლა</a:t>
            </a:r>
            <a:endParaRPr lang="en-US" sz="3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15373" y="4086938"/>
            <a:ext cx="98480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ჰიდროლაზები - აკატალიზებენ </a:t>
            </a: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სუბსტრატში </a:t>
            </a: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კოვალენტური ბმების გახლეჩას მათ </a:t>
            </a: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ადგილას </a:t>
            </a: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წყლის ფრაგმენტების ჩართვის გზით.</a:t>
            </a:r>
            <a:endParaRPr lang="en-US" sz="2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51379" y="4415971"/>
            <a:ext cx="96840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6000" dirty="0" smtClean="0">
                <a:solidFill>
                  <a:srgbClr val="006600"/>
                </a:solidFill>
                <a:latin typeface="BPG Square Mtavruli" panose="02060504020202060204" pitchFamily="18" charset="0"/>
              </a:rPr>
              <a:t>ჰიდროლაზები</a:t>
            </a:r>
            <a:endParaRPr lang="en-US" sz="6000" dirty="0">
              <a:solidFill>
                <a:srgbClr val="006600"/>
              </a:solidFill>
              <a:latin typeface="BPG Square Mtavruli" panose="020605040202020602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898374" y="467000"/>
            <a:ext cx="10012017" cy="201458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  <a:ln w="9525">
            <a:solidFill>
              <a:srgbClr val="00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898374" y="663980"/>
            <a:ext cx="99888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100" dirty="0">
                <a:solidFill>
                  <a:srgbClr val="003300"/>
                </a:solidFill>
                <a:latin typeface="BPG DedaEna" panose="020B0604020202020204" pitchFamily="34" charset="0"/>
              </a:rPr>
              <a:t>ჰიდროლაზების მიერ კატალიზებული რეაქციების ზოგადი </a:t>
            </a:r>
            <a:r>
              <a:rPr lang="ka-GE" sz="21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სახე შემდეგნაირა:</a:t>
            </a:r>
            <a:endParaRPr lang="en-US" sz="2100" dirty="0"/>
          </a:p>
        </p:txBody>
      </p:sp>
      <p:sp>
        <p:nvSpPr>
          <p:cNvPr id="16" name="Rectangle 15"/>
          <p:cNvSpPr/>
          <p:nvPr/>
        </p:nvSpPr>
        <p:spPr>
          <a:xfrm>
            <a:off x="1898374" y="1182753"/>
            <a:ext cx="10012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A—B + HOH ↔ A—H + B—OH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66632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"/>
                            </p:stCondLst>
                            <p:childTnLst>
                              <p:par>
                                <p:cTn id="9" presetID="27" presetClass="emph" presetSubtype="0" repeatCount="3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1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7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3" grpId="0" animBg="1"/>
      <p:bldP spid="3" grpId="1" animBg="1"/>
      <p:bldP spid="4" grpId="0"/>
      <p:bldP spid="4" grpId="1"/>
      <p:bldP spid="8" grpId="0" build="allAtOnce"/>
      <p:bldP spid="13" grpId="0"/>
      <p:bldP spid="13" grpId="1"/>
      <p:bldP spid="14" grpId="0" animBg="1"/>
      <p:bldP spid="14" grpId="1" animBg="1"/>
      <p:bldP spid="15" grpId="0"/>
      <p:bldP spid="15" grpId="1"/>
      <p:bldP spid="16" grpId="0"/>
      <p:bldP spid="1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>
            <a:stCxn id="3" idx="2"/>
          </p:cNvCxnSpPr>
          <p:nvPr/>
        </p:nvCxnSpPr>
        <p:spPr>
          <a:xfrm>
            <a:off x="6999298" y="3495039"/>
            <a:ext cx="0" cy="427251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898374" y="1902111"/>
            <a:ext cx="1063487" cy="59261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1172817"/>
            <a:ext cx="12192000" cy="72929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843" y="0"/>
            <a:ext cx="10687214" cy="1341236"/>
          </a:xfrm>
          <a:prstGeom prst="rect">
            <a:avLst/>
          </a:prstGeom>
        </p:spPr>
      </p:pic>
      <p:graphicFrame>
        <p:nvGraphicFramePr>
          <p:cNvPr id="17" name="Diagram 16"/>
          <p:cNvGraphicFramePr/>
          <p:nvPr>
            <p:extLst/>
          </p:nvPr>
        </p:nvGraphicFramePr>
        <p:xfrm>
          <a:off x="304800" y="1112636"/>
          <a:ext cx="11582400" cy="262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1919112" y="3909137"/>
            <a:ext cx="10012017" cy="201458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  <a:ln w="9525">
            <a:solidFill>
              <a:srgbClr val="00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30233" y="2640273"/>
            <a:ext cx="1938130" cy="854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Square Mtavruli" panose="02060504020202060204" pitchFamily="18" charset="0"/>
              </a:rPr>
              <a:t>ლიაზები</a:t>
            </a:r>
            <a:endParaRPr lang="en-US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Square Mtavruli" panose="0206050402020206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1513" y="4134677"/>
            <a:ext cx="9442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Lysis</a:t>
            </a:r>
            <a:r>
              <a:rPr lang="en-US" sz="2400" dirty="0" smtClean="0">
                <a:solidFill>
                  <a:srgbClr val="003300"/>
                </a:solidFill>
              </a:rPr>
              <a:t> – </a:t>
            </a:r>
            <a:r>
              <a:rPr lang="ka-GE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დაშლა</a:t>
            </a:r>
            <a:r>
              <a:rPr lang="en-US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 (</a:t>
            </a:r>
            <a:r>
              <a:rPr lang="ka-GE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ზოგადად</a:t>
            </a:r>
            <a:r>
              <a:rPr lang="en-US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)</a:t>
            </a:r>
            <a:r>
              <a:rPr lang="ka-GE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.</a:t>
            </a:r>
            <a:endParaRPr lang="en-US" sz="3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83107" y="4086938"/>
            <a:ext cx="984802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ლიაზები - აკატალიზებენ ჰიდროლიზისა და დაჟანგვის გარეშე სუბსტრატში ქიმიური ბმების გახლეჩას. რეაქციებისათვის დამახასიათებელია ორმაგი ბმებისა წარმოქმნა ან </a:t>
            </a: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მოლეკულაში სტქუტქურის </a:t>
            </a: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ციკლიზაცია.</a:t>
            </a:r>
            <a:endParaRPr lang="en-US" sz="2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19113" y="4415971"/>
            <a:ext cx="96840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6000" dirty="0" smtClean="0">
                <a:solidFill>
                  <a:srgbClr val="006600"/>
                </a:solidFill>
                <a:latin typeface="BPG Square Mtavruli" panose="02060504020202060204" pitchFamily="18" charset="0"/>
              </a:rPr>
              <a:t>ლიაზები</a:t>
            </a:r>
            <a:endParaRPr lang="en-US" sz="6000" dirty="0">
              <a:solidFill>
                <a:srgbClr val="006600"/>
              </a:solidFill>
              <a:latin typeface="BPG Square Mtavruli" panose="020605040202020602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898374" y="467000"/>
            <a:ext cx="10012017" cy="201458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  <a:ln w="9525">
            <a:solidFill>
              <a:srgbClr val="00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98374" y="663980"/>
            <a:ext cx="99888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1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როგორც წესი ლიაზა აკატალიზებს შემდეგი ბმების გახლეჩას:</a:t>
            </a:r>
            <a:endParaRPr lang="en-US" sz="21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98374" y="1182753"/>
            <a:ext cx="10012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C—C</a:t>
            </a:r>
            <a:r>
              <a:rPr lang="ka-GE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;</a:t>
            </a:r>
            <a:r>
              <a:rPr lang="en-US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 C—O</a:t>
            </a:r>
            <a:r>
              <a:rPr lang="ka-GE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;</a:t>
            </a:r>
            <a:r>
              <a:rPr lang="en-US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 C—N</a:t>
            </a:r>
            <a:r>
              <a:rPr lang="ka-GE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;</a:t>
            </a:r>
            <a:r>
              <a:rPr lang="en-US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222222"/>
                </a:solidFill>
                <a:latin typeface="Arial" panose="020B0604020202020204" pitchFamily="34" charset="0"/>
              </a:rPr>
              <a:t>C—S </a:t>
            </a:r>
            <a:endParaRPr lang="en-US" sz="5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74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"/>
                            </p:stCondLst>
                            <p:childTnLst>
                              <p:par>
                                <p:cTn id="9" presetID="27" presetClass="emph" presetSubtype="0" repeatCount="3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1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7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3" grpId="0" animBg="1"/>
      <p:bldP spid="3" grpId="1" animBg="1"/>
      <p:bldP spid="4" grpId="0"/>
      <p:bldP spid="4" grpId="1"/>
      <p:bldP spid="8" grpId="0" build="allAtOnce"/>
      <p:bldP spid="13" grpId="0"/>
      <p:bldP spid="13" grpId="1"/>
      <p:bldP spid="14" grpId="0" animBg="1"/>
      <p:bldP spid="14" grpId="1" animBg="1"/>
      <p:bldP spid="15" grpId="0"/>
      <p:bldP spid="15" grpId="1"/>
      <p:bldP spid="16" grpId="0"/>
      <p:bldP spid="1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>
            <a:stCxn id="3" idx="2"/>
          </p:cNvCxnSpPr>
          <p:nvPr/>
        </p:nvCxnSpPr>
        <p:spPr>
          <a:xfrm>
            <a:off x="9053689" y="3495039"/>
            <a:ext cx="187" cy="427251"/>
          </a:xfrm>
          <a:prstGeom prst="line">
            <a:avLst/>
          </a:prstGeom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898374" y="1902111"/>
            <a:ext cx="1063487" cy="59261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1172817"/>
            <a:ext cx="12192000" cy="72929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843" y="0"/>
            <a:ext cx="10687214" cy="1341236"/>
          </a:xfrm>
          <a:prstGeom prst="rect">
            <a:avLst/>
          </a:prstGeom>
        </p:spPr>
      </p:pic>
      <p:graphicFrame>
        <p:nvGraphicFramePr>
          <p:cNvPr id="17" name="Diagram 16"/>
          <p:cNvGraphicFramePr/>
          <p:nvPr>
            <p:extLst/>
          </p:nvPr>
        </p:nvGraphicFramePr>
        <p:xfrm>
          <a:off x="304800" y="1112636"/>
          <a:ext cx="11582400" cy="262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1919112" y="3909137"/>
            <a:ext cx="10012017" cy="201458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  <a:ln w="9525">
            <a:solidFill>
              <a:srgbClr val="00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184445" y="2640273"/>
            <a:ext cx="1738488" cy="854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PG Square Mtavruli" panose="02060504020202060204" pitchFamily="18" charset="0"/>
              </a:rPr>
              <a:t>იზომერაზები</a:t>
            </a:r>
            <a:endParaRPr lang="en-US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Square Mtavruli" panose="0206050402020206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71513" y="3931475"/>
            <a:ext cx="94421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i="1" dirty="0" smtClean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Isomer</a:t>
            </a:r>
            <a:r>
              <a:rPr lang="en-US" sz="2400" dirty="0" smtClean="0">
                <a:solidFill>
                  <a:srgbClr val="003300"/>
                </a:solidFill>
              </a:rPr>
              <a:t> – </a:t>
            </a:r>
            <a:r>
              <a:rPr lang="ka-GE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იგივე ნაწილებისაგან შემდგარი</a:t>
            </a:r>
            <a:br>
              <a:rPr lang="ka-GE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</a:br>
            <a:r>
              <a:rPr lang="ka-GE" sz="3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(იგულისხმება შემადგენლობის მუდმივობა).</a:t>
            </a:r>
            <a:endParaRPr lang="en-US" sz="3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83107" y="4086938"/>
            <a:ext cx="984802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იზომერაზები </a:t>
            </a: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- აკატალიზებენ ატომების ან ატომთა ჯგუფების ტრანსპორტირებას ერთი </a:t>
            </a: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მოლეკულის </a:t>
            </a: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შიგნით</a:t>
            </a: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a-GE" sz="2200" dirty="0">
                <a:solidFill>
                  <a:srgbClr val="003300"/>
                </a:solidFill>
                <a:latin typeface="BPG DedaEna" panose="020B0604020202020204" pitchFamily="34" charset="0"/>
              </a:rPr>
              <a:t>პროცესი </a:t>
            </a:r>
            <a:r>
              <a:rPr lang="ka-GE" sz="2200" u="sng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შიდამოლეკულურია</a:t>
            </a:r>
            <a:r>
              <a:rPr lang="ka-GE" sz="22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.</a:t>
            </a:r>
            <a:endParaRPr lang="en-US" sz="2200" dirty="0">
              <a:solidFill>
                <a:srgbClr val="003300"/>
              </a:solidFill>
              <a:latin typeface="BPG DedaEna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19113" y="4415971"/>
            <a:ext cx="96840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6000" dirty="0" smtClean="0">
                <a:solidFill>
                  <a:srgbClr val="006600"/>
                </a:solidFill>
                <a:latin typeface="BPG Square Mtavruli" panose="02060504020202060204" pitchFamily="18" charset="0"/>
              </a:rPr>
              <a:t>იზომერაზები</a:t>
            </a:r>
            <a:endParaRPr lang="en-US" sz="6000" dirty="0">
              <a:solidFill>
                <a:srgbClr val="006600"/>
              </a:solidFill>
              <a:latin typeface="BPG Square Mtavruli" panose="020605040202020602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898374" y="467000"/>
            <a:ext cx="10012017" cy="2014585"/>
          </a:xfrm>
          <a:prstGeom prst="roundRect">
            <a:avLst/>
          </a:prstGeom>
          <a:solidFill>
            <a:schemeClr val="accent1">
              <a:lumMod val="40000"/>
              <a:lumOff val="60000"/>
              <a:alpha val="98000"/>
            </a:schemeClr>
          </a:solidFill>
          <a:ln w="9525">
            <a:solidFill>
              <a:srgbClr val="0066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8187" y="405230"/>
            <a:ext cx="9988826" cy="1021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1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A </a:t>
            </a:r>
            <a:r>
              <a:rPr lang="ka-GE" sz="21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გახლავთ </a:t>
            </a:r>
            <a:r>
              <a:rPr lang="en-US" sz="21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B </a:t>
            </a:r>
            <a:r>
              <a:rPr lang="ka-GE" sz="21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იზომერი.</a:t>
            </a:r>
            <a:br>
              <a:rPr lang="ka-GE" sz="2100" dirty="0" smtClean="0">
                <a:solidFill>
                  <a:srgbClr val="003300"/>
                </a:solidFill>
                <a:latin typeface="BPG DedaEna" panose="020B0604020202020204" pitchFamily="34" charset="0"/>
              </a:rPr>
            </a:br>
            <a:r>
              <a:rPr lang="ka-GE" sz="2100" dirty="0" smtClean="0">
                <a:solidFill>
                  <a:srgbClr val="003300"/>
                </a:solidFill>
                <a:latin typeface="BPG DedaEna" panose="020B0604020202020204" pitchFamily="34" charset="0"/>
              </a:rPr>
              <a:t>იზომერაზები აკატალიზებენ შემდეგი ტიპის რეაქციებს:</a:t>
            </a:r>
            <a:endParaRPr lang="en-US" sz="21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86778" y="1419280"/>
            <a:ext cx="10012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A</a:t>
            </a:r>
            <a:r>
              <a:rPr lang="en-US" sz="5400" dirty="0">
                <a:solidFill>
                  <a:srgbClr val="222222"/>
                </a:solidFill>
                <a:latin typeface="Arial" panose="020B0604020202020204" pitchFamily="34" charset="0"/>
              </a:rPr>
              <a:t>—</a:t>
            </a:r>
            <a:r>
              <a:rPr lang="en-US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B </a:t>
            </a:r>
            <a:r>
              <a:rPr lang="en-US" sz="5400" dirty="0">
                <a:solidFill>
                  <a:srgbClr val="222222"/>
                </a:solidFill>
                <a:latin typeface="Arial" panose="020B0604020202020204" pitchFamily="34" charset="0"/>
              </a:rPr>
              <a:t>↔</a:t>
            </a:r>
            <a:r>
              <a:rPr lang="en-US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 B</a:t>
            </a:r>
            <a:r>
              <a:rPr lang="en-US" sz="5400" dirty="0">
                <a:solidFill>
                  <a:srgbClr val="222222"/>
                </a:solidFill>
                <a:latin typeface="Arial" panose="020B0604020202020204" pitchFamily="34" charset="0"/>
              </a:rPr>
              <a:t>—</a:t>
            </a:r>
            <a:r>
              <a:rPr lang="en-US" sz="5400" dirty="0" smtClean="0">
                <a:solidFill>
                  <a:srgbClr val="222222"/>
                </a:solidFill>
                <a:latin typeface="Arial" panose="020B0604020202020204" pitchFamily="34" charset="0"/>
              </a:rPr>
              <a:t>A</a:t>
            </a:r>
            <a:endParaRPr lang="en-US" sz="5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905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"/>
                            </p:stCondLst>
                            <p:childTnLst>
                              <p:par>
                                <p:cTn id="9" presetID="27" presetClass="emph" presetSubtype="0" repeatCount="3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1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up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7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3" grpId="0" animBg="1"/>
      <p:bldP spid="3" grpId="1" animBg="1"/>
      <p:bldP spid="4" grpId="0"/>
      <p:bldP spid="4" grpId="1"/>
      <p:bldP spid="8" grpId="0" build="allAtOnce"/>
      <p:bldP spid="13" grpId="0"/>
      <p:bldP spid="13" grpId="1"/>
      <p:bldP spid="14" grpId="0" animBg="1"/>
      <p:bldP spid="14" grpId="1" animBg="1"/>
      <p:bldP spid="15" grpId="0"/>
      <p:bldP spid="15" grpId="1"/>
      <p:bldP spid="16" grpId="0"/>
      <p:bldP spid="16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Quotable">
  <a:themeElements>
    <a:clrScheme name="Custom 2">
      <a:dk1>
        <a:sysClr val="windowText" lastClr="000000"/>
      </a:dk1>
      <a:lt1>
        <a:sysClr val="window" lastClr="FFFFFF"/>
      </a:lt1>
      <a:dk2>
        <a:srgbClr val="FFFFF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2260</TotalTime>
  <Words>321</Words>
  <Application>Microsoft Office PowerPoint</Application>
  <PresentationFormat>Widescreen</PresentationFormat>
  <Paragraphs>92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BPG Classic Medium</vt:lpstr>
      <vt:lpstr>BPG DedaEna</vt:lpstr>
      <vt:lpstr>BPG ExtraSquare</vt:lpstr>
      <vt:lpstr>BPG ExtraSquare Mtavruli</vt:lpstr>
      <vt:lpstr>BPG Square Mtavruli</vt:lpstr>
      <vt:lpstr>Calibri</vt:lpstr>
      <vt:lpstr>Century Gothic</vt:lpstr>
      <vt:lpstr>Sylfaen</vt:lpstr>
      <vt:lpstr>Wingdings 2</vt:lpstr>
      <vt:lpstr>1_Quotable</vt:lpstr>
      <vt:lpstr>ბიოქიმია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WIN7U</dc:creator>
  <cp:lastModifiedBy>CYBERNETICS</cp:lastModifiedBy>
  <cp:revision>491</cp:revision>
  <dcterms:created xsi:type="dcterms:W3CDTF">2015-02-22T12:31:57Z</dcterms:created>
  <dcterms:modified xsi:type="dcterms:W3CDTF">2020-04-27T22:50:19Z</dcterms:modified>
</cp:coreProperties>
</file>