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6" r:id="rId2"/>
  </p:sldMasterIdLst>
  <p:notesMasterIdLst>
    <p:notesMasterId r:id="rId30"/>
  </p:notesMasterIdLst>
  <p:sldIdLst>
    <p:sldId id="259" r:id="rId3"/>
    <p:sldId id="295" r:id="rId4"/>
    <p:sldId id="257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6" r:id="rId19"/>
    <p:sldId id="276" r:id="rId20"/>
    <p:sldId id="277" r:id="rId21"/>
    <p:sldId id="278" r:id="rId22"/>
    <p:sldId id="275" r:id="rId23"/>
    <p:sldId id="279" r:id="rId24"/>
    <p:sldId id="282" r:id="rId25"/>
    <p:sldId id="285" r:id="rId26"/>
    <p:sldId id="283" r:id="rId27"/>
    <p:sldId id="280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48A2F-D45E-4AE9-9C27-64880F006B8C}">
          <p14:sldIdLst>
            <p14:sldId id="259"/>
            <p14:sldId id="295"/>
          </p14:sldIdLst>
        </p14:section>
        <p14:section name="ამინომჟავების სტრუქტურა" id="{737C1F70-3A11-45F9-AE1C-8DC1FB258B41}">
          <p14:sldIdLst>
            <p14:sldId id="257"/>
            <p14:sldId id="260"/>
          </p14:sldIdLst>
        </p14:section>
        <p14:section name="ამინომჟავების იონიზაცია" id="{B9AB2D81-1E72-4A43-A6C4-11A9977C2BF7}">
          <p14:sldIdLst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ამინომჟავების მაგალითები" id="{2E40B335-CE13-40E3-895C-3A46447FF744}">
          <p14:sldIdLst>
            <p14:sldId id="269"/>
            <p14:sldId id="270"/>
            <p14:sldId id="271"/>
            <p14:sldId id="272"/>
          </p14:sldIdLst>
        </p14:section>
        <p14:section name="პოლიპეპტიდები (ცილები)" id="{0B51A78C-6AF8-4525-81FA-ADABBB6D5311}">
          <p14:sldIdLst>
            <p14:sldId id="273"/>
          </p14:sldIdLst>
        </p14:section>
        <p14:section name="ცილების სტრუქტურა" id="{EE8567AF-C61D-48ED-8BEE-598827990A14}">
          <p14:sldIdLst>
            <p14:sldId id="274"/>
            <p14:sldId id="286"/>
            <p14:sldId id="276"/>
            <p14:sldId id="277"/>
            <p14:sldId id="278"/>
            <p14:sldId id="275"/>
            <p14:sldId id="279"/>
            <p14:sldId id="282"/>
            <p14:sldId id="285"/>
            <p14:sldId id="283"/>
            <p14:sldId id="28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77856" autoAdjust="0"/>
  </p:normalViewPr>
  <p:slideViewPr>
    <p:cSldViewPr snapToGrid="0" showGuides="1">
      <p:cViewPr varScale="1">
        <p:scale>
          <a:sx n="88" d="100"/>
          <a:sy n="88" d="100"/>
        </p:scale>
        <p:origin x="117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38224-2894-41D8-9B26-E52E73E24AEA}" type="doc">
      <dgm:prSet loTypeId="urn:microsoft.com/office/officeart/2011/layout/Picture Frame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9B1FE3-D2CB-4E9E-AB7A-706D04018CEC}">
      <dgm:prSet/>
      <dgm:spPr/>
      <dgm:t>
        <a:bodyPr/>
        <a:lstStyle/>
        <a:p>
          <a:pPr rtl="0"/>
          <a:r>
            <a:rPr lang="ka-GE" dirty="0" smtClean="0"/>
            <a:t>სატრანსპორტო</a:t>
          </a:r>
          <a:endParaRPr lang="en-US" dirty="0"/>
        </a:p>
      </dgm:t>
    </dgm:pt>
    <dgm:pt modelId="{C9778585-7998-442F-BA36-EE7036CA747A}" type="sibTrans" cxnId="{FF1362DB-1F8A-4E51-8995-59F3C21073F6}">
      <dgm:prSet/>
      <dgm:spPr/>
      <dgm:t>
        <a:bodyPr/>
        <a:lstStyle/>
        <a:p>
          <a:endParaRPr lang="en-US"/>
        </a:p>
      </dgm:t>
    </dgm:pt>
    <dgm:pt modelId="{171656D3-CFBF-4F38-8AE8-7B81EB40B71E}" type="parTrans" cxnId="{FF1362DB-1F8A-4E51-8995-59F3C21073F6}">
      <dgm:prSet/>
      <dgm:spPr/>
      <dgm:t>
        <a:bodyPr/>
        <a:lstStyle/>
        <a:p>
          <a:endParaRPr lang="en-US"/>
        </a:p>
      </dgm:t>
    </dgm:pt>
    <dgm:pt modelId="{0A184796-DFFF-4C2A-8045-4019B19E589E}">
      <dgm:prSet/>
      <dgm:spPr/>
      <dgm:t>
        <a:bodyPr/>
        <a:lstStyle/>
        <a:p>
          <a:r>
            <a:rPr lang="ka-GE" dirty="0" smtClean="0"/>
            <a:t>კატალიზური</a:t>
          </a:r>
          <a:endParaRPr lang="en-US" dirty="0" smtClean="0"/>
        </a:p>
      </dgm:t>
    </dgm:pt>
    <dgm:pt modelId="{A2283DC4-80F4-4D39-9701-84340FEFF8EE}" type="parTrans" cxnId="{2DDC1279-CF91-457C-BE3D-738B8F4714B9}">
      <dgm:prSet/>
      <dgm:spPr/>
      <dgm:t>
        <a:bodyPr/>
        <a:lstStyle/>
        <a:p>
          <a:endParaRPr lang="en-US"/>
        </a:p>
      </dgm:t>
    </dgm:pt>
    <dgm:pt modelId="{1D26247B-97BE-415A-BB1D-76AF7599C981}" type="sibTrans" cxnId="{2DDC1279-CF91-457C-BE3D-738B8F4714B9}">
      <dgm:prSet/>
      <dgm:spPr/>
      <dgm:t>
        <a:bodyPr/>
        <a:lstStyle/>
        <a:p>
          <a:endParaRPr lang="en-US"/>
        </a:p>
      </dgm:t>
    </dgm:pt>
    <dgm:pt modelId="{DB50B889-2EB5-49F6-B7C0-94B16482428D}">
      <dgm:prSet/>
      <dgm:spPr/>
      <dgm:t>
        <a:bodyPr/>
        <a:lstStyle/>
        <a:p>
          <a:r>
            <a:rPr lang="ka-GE" dirty="0" smtClean="0"/>
            <a:t>სარეზერვო</a:t>
          </a:r>
          <a:endParaRPr lang="en-US" dirty="0" smtClean="0"/>
        </a:p>
      </dgm:t>
    </dgm:pt>
    <dgm:pt modelId="{D0834A0F-EC6D-4748-B33D-EF0F645E0B7A}" type="parTrans" cxnId="{C63CF647-19A2-43DA-9B7B-957DBC508460}">
      <dgm:prSet/>
      <dgm:spPr/>
      <dgm:t>
        <a:bodyPr/>
        <a:lstStyle/>
        <a:p>
          <a:endParaRPr lang="en-US"/>
        </a:p>
      </dgm:t>
    </dgm:pt>
    <dgm:pt modelId="{412C0455-D4D3-4C61-9AEE-5033AEEF8113}" type="sibTrans" cxnId="{C63CF647-19A2-43DA-9B7B-957DBC508460}">
      <dgm:prSet/>
      <dgm:spPr/>
      <dgm:t>
        <a:bodyPr/>
        <a:lstStyle/>
        <a:p>
          <a:endParaRPr lang="en-US"/>
        </a:p>
      </dgm:t>
    </dgm:pt>
    <dgm:pt modelId="{EB694A95-9BD4-4A48-A078-0255C6021C8E}">
      <dgm:prSet/>
      <dgm:spPr/>
      <dgm:t>
        <a:bodyPr/>
        <a:lstStyle/>
        <a:p>
          <a:r>
            <a:rPr lang="ka-GE" dirty="0" smtClean="0"/>
            <a:t>საყრდენ-მამოძრავებელი</a:t>
          </a:r>
          <a:endParaRPr lang="en-US" dirty="0" smtClean="0"/>
        </a:p>
      </dgm:t>
    </dgm:pt>
    <dgm:pt modelId="{06F23F18-6AAF-4A69-8993-94477FFCE32A}" type="parTrans" cxnId="{D3F05852-E8F7-4A4E-832A-2B0E8FFCC81B}">
      <dgm:prSet/>
      <dgm:spPr/>
      <dgm:t>
        <a:bodyPr/>
        <a:lstStyle/>
        <a:p>
          <a:endParaRPr lang="en-US"/>
        </a:p>
      </dgm:t>
    </dgm:pt>
    <dgm:pt modelId="{4B561CC8-354E-4C6B-BC49-38BBDC145AF7}" type="sibTrans" cxnId="{D3F05852-E8F7-4A4E-832A-2B0E8FFCC81B}">
      <dgm:prSet/>
      <dgm:spPr/>
      <dgm:t>
        <a:bodyPr/>
        <a:lstStyle/>
        <a:p>
          <a:endParaRPr lang="en-US"/>
        </a:p>
      </dgm:t>
    </dgm:pt>
    <dgm:pt modelId="{F0846387-F694-46F8-954D-7768C51E2CB8}">
      <dgm:prSet/>
      <dgm:spPr/>
      <dgm:t>
        <a:bodyPr/>
        <a:lstStyle/>
        <a:p>
          <a:r>
            <a:rPr lang="ka-GE" dirty="0" smtClean="0"/>
            <a:t>სტრუქტურული</a:t>
          </a:r>
          <a:endParaRPr lang="en-US" dirty="0" smtClean="0"/>
        </a:p>
      </dgm:t>
    </dgm:pt>
    <dgm:pt modelId="{0E7A8539-9074-4074-8DCA-AE53034CF8B6}" type="parTrans" cxnId="{8D501028-1391-444B-8FE2-B0A5833BA580}">
      <dgm:prSet/>
      <dgm:spPr/>
      <dgm:t>
        <a:bodyPr/>
        <a:lstStyle/>
        <a:p>
          <a:endParaRPr lang="en-US"/>
        </a:p>
      </dgm:t>
    </dgm:pt>
    <dgm:pt modelId="{1D96B3E2-6413-490A-8135-F3649B81548E}" type="sibTrans" cxnId="{8D501028-1391-444B-8FE2-B0A5833BA580}">
      <dgm:prSet/>
      <dgm:spPr/>
      <dgm:t>
        <a:bodyPr/>
        <a:lstStyle/>
        <a:p>
          <a:endParaRPr lang="en-US"/>
        </a:p>
      </dgm:t>
    </dgm:pt>
    <dgm:pt modelId="{BD815432-FF40-4350-9F6F-DCEC02AEA3CE}">
      <dgm:prSet/>
      <dgm:spPr/>
      <dgm:t>
        <a:bodyPr/>
        <a:lstStyle/>
        <a:p>
          <a:r>
            <a:rPr lang="ka-GE" dirty="0" smtClean="0"/>
            <a:t>დამცავი</a:t>
          </a:r>
          <a:endParaRPr lang="en-US" dirty="0" smtClean="0"/>
        </a:p>
      </dgm:t>
    </dgm:pt>
    <dgm:pt modelId="{080ECD9A-F3D4-41CE-8E5B-24C1D55D7904}" type="parTrans" cxnId="{5CD6FB8C-79AB-4BCA-AFB2-BC0F3E4BBE76}">
      <dgm:prSet/>
      <dgm:spPr/>
      <dgm:t>
        <a:bodyPr/>
        <a:lstStyle/>
        <a:p>
          <a:endParaRPr lang="en-US"/>
        </a:p>
      </dgm:t>
    </dgm:pt>
    <dgm:pt modelId="{EAFCBA77-B87D-45DE-A8EC-540B72E98AE9}" type="sibTrans" cxnId="{5CD6FB8C-79AB-4BCA-AFB2-BC0F3E4BBE76}">
      <dgm:prSet/>
      <dgm:spPr/>
      <dgm:t>
        <a:bodyPr/>
        <a:lstStyle/>
        <a:p>
          <a:endParaRPr lang="en-US"/>
        </a:p>
      </dgm:t>
    </dgm:pt>
    <dgm:pt modelId="{746CAC7F-35FA-420B-A324-929FC9D45A40}">
      <dgm:prSet/>
      <dgm:spPr/>
      <dgm:t>
        <a:bodyPr/>
        <a:lstStyle/>
        <a:p>
          <a:r>
            <a:rPr lang="ka-GE" dirty="0" smtClean="0"/>
            <a:t>რეცეპტორული</a:t>
          </a:r>
          <a:endParaRPr lang="en-US" dirty="0" smtClean="0"/>
        </a:p>
      </dgm:t>
    </dgm:pt>
    <dgm:pt modelId="{077B929E-54CA-403A-BFF5-969B4F976783}" type="parTrans" cxnId="{AA5A4A68-0C4E-4D56-9BC5-825A6FEFBD99}">
      <dgm:prSet/>
      <dgm:spPr/>
      <dgm:t>
        <a:bodyPr/>
        <a:lstStyle/>
        <a:p>
          <a:endParaRPr lang="en-US"/>
        </a:p>
      </dgm:t>
    </dgm:pt>
    <dgm:pt modelId="{79F35E95-3656-40A3-9A42-A5E25D41D567}" type="sibTrans" cxnId="{AA5A4A68-0C4E-4D56-9BC5-825A6FEFBD99}">
      <dgm:prSet/>
      <dgm:spPr/>
      <dgm:t>
        <a:bodyPr/>
        <a:lstStyle/>
        <a:p>
          <a:endParaRPr lang="en-US"/>
        </a:p>
      </dgm:t>
    </dgm:pt>
    <dgm:pt modelId="{B0DFDBB1-E868-4058-A443-1E77FB08F44A}">
      <dgm:prSet/>
      <dgm:spPr/>
      <dgm:t>
        <a:bodyPr/>
        <a:lstStyle/>
        <a:p>
          <a:r>
            <a:rPr lang="ka-GE" dirty="0" smtClean="0"/>
            <a:t>ჰორმონალური</a:t>
          </a:r>
          <a:endParaRPr lang="en-US" dirty="0" smtClean="0"/>
        </a:p>
      </dgm:t>
    </dgm:pt>
    <dgm:pt modelId="{427E9E02-7C03-47A7-B212-2B13E1A7BC93}" type="parTrans" cxnId="{7C2C229F-15E2-44C9-B6EF-D9DDCADC5001}">
      <dgm:prSet/>
      <dgm:spPr/>
      <dgm:t>
        <a:bodyPr/>
        <a:lstStyle/>
        <a:p>
          <a:endParaRPr lang="en-US"/>
        </a:p>
      </dgm:t>
    </dgm:pt>
    <dgm:pt modelId="{DDF17EFE-F966-4EEB-B6FD-138365152718}" type="sibTrans" cxnId="{7C2C229F-15E2-44C9-B6EF-D9DDCADC5001}">
      <dgm:prSet/>
      <dgm:spPr/>
      <dgm:t>
        <a:bodyPr/>
        <a:lstStyle/>
        <a:p>
          <a:endParaRPr lang="en-US"/>
        </a:p>
      </dgm:t>
    </dgm:pt>
    <dgm:pt modelId="{11A7D874-54ED-421C-AA7C-0A1E5E9811AF}" type="pres">
      <dgm:prSet presAssocID="{05138224-2894-41D8-9B26-E52E73E24AE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49A2748-3D39-47AE-A153-7227D54B5EB7}" type="pres">
      <dgm:prSet presAssocID="{0F9B1FE3-D2CB-4E9E-AB7A-706D04018CEC}" presName="composite" presStyleCnt="0"/>
      <dgm:spPr/>
    </dgm:pt>
    <dgm:pt modelId="{FE390712-E254-44B3-A0A1-2D3648E37CAB}" type="pres">
      <dgm:prSet presAssocID="{0F9B1FE3-D2CB-4E9E-AB7A-706D04018CEC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BEAB7-ECEE-4725-B2BF-6762E70CF56D}" type="pres">
      <dgm:prSet presAssocID="{0F9B1FE3-D2CB-4E9E-AB7A-706D04018CEC}" presName="Accent1" presStyleLbl="parChTrans1D1" presStyleIdx="0" presStyleCnt="8"/>
      <dgm:spPr/>
    </dgm:pt>
    <dgm:pt modelId="{6A910E9F-F52F-439C-BB95-82CC1FF2977F}" type="pres">
      <dgm:prSet presAssocID="{0F9B1FE3-D2CB-4E9E-AB7A-706D04018CEC}" presName="Image" presStyleLbl="align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7A9E75E-411C-4EB3-9076-235FC076F07D}" type="pres">
      <dgm:prSet presAssocID="{C9778585-7998-442F-BA36-EE7036CA747A}" presName="sibTrans" presStyleCnt="0"/>
      <dgm:spPr/>
    </dgm:pt>
    <dgm:pt modelId="{5FDDE850-F4C3-411D-B5A0-917D3797D260}" type="pres">
      <dgm:prSet presAssocID="{0A184796-DFFF-4C2A-8045-4019B19E589E}" presName="composite" presStyleCnt="0"/>
      <dgm:spPr/>
    </dgm:pt>
    <dgm:pt modelId="{0B68070A-6C19-4447-9CBC-8BD75C009DB8}" type="pres">
      <dgm:prSet presAssocID="{0A184796-DFFF-4C2A-8045-4019B19E589E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434A6-E69E-4483-90CE-C785B002B27A}" type="pres">
      <dgm:prSet presAssocID="{0A184796-DFFF-4C2A-8045-4019B19E589E}" presName="Accent1" presStyleLbl="parChTrans1D1" presStyleIdx="1" presStyleCnt="8"/>
      <dgm:spPr/>
    </dgm:pt>
    <dgm:pt modelId="{37EDD2DE-92C8-4E83-BBC3-F0DC08C1167E}" type="pres">
      <dgm:prSet presAssocID="{0A184796-DFFF-4C2A-8045-4019B19E589E}" presName="Image" presStyleLbl="align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8D457B-EA4C-4AE1-880D-67FD9E0999D5}" type="pres">
      <dgm:prSet presAssocID="{1D26247B-97BE-415A-BB1D-76AF7599C981}" presName="sibTrans" presStyleCnt="0"/>
      <dgm:spPr/>
    </dgm:pt>
    <dgm:pt modelId="{1B89FD8B-6822-42F7-88A1-25ED6B8BE43B}" type="pres">
      <dgm:prSet presAssocID="{DB50B889-2EB5-49F6-B7C0-94B16482428D}" presName="composite" presStyleCnt="0"/>
      <dgm:spPr/>
    </dgm:pt>
    <dgm:pt modelId="{59560C38-7D67-4F74-9400-5674D42571A9}" type="pres">
      <dgm:prSet presAssocID="{DB50B889-2EB5-49F6-B7C0-94B16482428D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E4388-94ED-45A7-BAF1-340618A0F646}" type="pres">
      <dgm:prSet presAssocID="{DB50B889-2EB5-49F6-B7C0-94B16482428D}" presName="Accent1" presStyleLbl="parChTrans1D1" presStyleIdx="2" presStyleCnt="8"/>
      <dgm:spPr/>
    </dgm:pt>
    <dgm:pt modelId="{9C150A65-3334-4752-8A79-2E609F02DCE1}" type="pres">
      <dgm:prSet presAssocID="{DB50B889-2EB5-49F6-B7C0-94B16482428D}" presName="Image" presStyleLbl="align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991F25-0F36-44A5-B1AA-D3BF31138988}" type="pres">
      <dgm:prSet presAssocID="{412C0455-D4D3-4C61-9AEE-5033AEEF8113}" presName="sibTrans" presStyleCnt="0"/>
      <dgm:spPr/>
    </dgm:pt>
    <dgm:pt modelId="{DCAEB12C-D7F6-4769-8085-0EF9E8BC502D}" type="pres">
      <dgm:prSet presAssocID="{EB694A95-9BD4-4A48-A078-0255C6021C8E}" presName="composite" presStyleCnt="0"/>
      <dgm:spPr/>
    </dgm:pt>
    <dgm:pt modelId="{96E0F081-A496-4664-A02A-3BA8F33D50AB}" type="pres">
      <dgm:prSet presAssocID="{EB694A95-9BD4-4A48-A078-0255C6021C8E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A4CC7-1C66-4E54-AF0B-38585B972D3E}" type="pres">
      <dgm:prSet presAssocID="{EB694A95-9BD4-4A48-A078-0255C6021C8E}" presName="Accent1" presStyleLbl="parChTrans1D1" presStyleIdx="3" presStyleCnt="8"/>
      <dgm:spPr/>
    </dgm:pt>
    <dgm:pt modelId="{8B669F82-FC31-4A3D-B6AB-D9EABF947514}" type="pres">
      <dgm:prSet presAssocID="{EB694A95-9BD4-4A48-A078-0255C6021C8E}" presName="Image" presStyleLbl="align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5BA0186-852F-423E-9212-F75BA3E1CEE5}" type="pres">
      <dgm:prSet presAssocID="{4B561CC8-354E-4C6B-BC49-38BBDC145AF7}" presName="sibTrans" presStyleCnt="0"/>
      <dgm:spPr/>
    </dgm:pt>
    <dgm:pt modelId="{F3DB81D1-E3E7-406B-88C7-27279D013BE4}" type="pres">
      <dgm:prSet presAssocID="{F0846387-F694-46F8-954D-7768C51E2CB8}" presName="composite" presStyleCnt="0"/>
      <dgm:spPr/>
    </dgm:pt>
    <dgm:pt modelId="{DF219638-D0E9-4998-BA75-0951C0427B77}" type="pres">
      <dgm:prSet presAssocID="{F0846387-F694-46F8-954D-7768C51E2CB8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62EC4-6FDF-4974-8BBE-EBBE14F8EC7C}" type="pres">
      <dgm:prSet presAssocID="{F0846387-F694-46F8-954D-7768C51E2CB8}" presName="Accent1" presStyleLbl="parChTrans1D1" presStyleIdx="4" presStyleCnt="8"/>
      <dgm:spPr/>
    </dgm:pt>
    <dgm:pt modelId="{03E1FA25-8E6F-4309-955D-584CC872B734}" type="pres">
      <dgm:prSet presAssocID="{F0846387-F694-46F8-954D-7768C51E2CB8}" presName="Image" presStyleLbl="align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C33260-CD2B-477E-9CC7-31821D106E05}" type="pres">
      <dgm:prSet presAssocID="{1D96B3E2-6413-490A-8135-F3649B81548E}" presName="sibTrans" presStyleCnt="0"/>
      <dgm:spPr/>
    </dgm:pt>
    <dgm:pt modelId="{C1ECB241-B8DE-4AB5-ABB4-54D27D0C2A85}" type="pres">
      <dgm:prSet presAssocID="{BD815432-FF40-4350-9F6F-DCEC02AEA3CE}" presName="composite" presStyleCnt="0"/>
      <dgm:spPr/>
    </dgm:pt>
    <dgm:pt modelId="{3994942C-8787-43FE-9944-9D3580C7E16A}" type="pres">
      <dgm:prSet presAssocID="{BD815432-FF40-4350-9F6F-DCEC02AEA3CE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8C22A-48F6-4931-91A2-B0AAA11CE237}" type="pres">
      <dgm:prSet presAssocID="{BD815432-FF40-4350-9F6F-DCEC02AEA3CE}" presName="Accent1" presStyleLbl="parChTrans1D1" presStyleIdx="5" presStyleCnt="8"/>
      <dgm:spPr/>
    </dgm:pt>
    <dgm:pt modelId="{6DBF82A8-1E46-4919-992B-0C164502BCF9}" type="pres">
      <dgm:prSet presAssocID="{BD815432-FF40-4350-9F6F-DCEC02AEA3CE}" presName="Image" presStyleLbl="align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1A9D53D-D6A1-408F-8A2B-E275D9EC6A92}" type="pres">
      <dgm:prSet presAssocID="{EAFCBA77-B87D-45DE-A8EC-540B72E98AE9}" presName="sibTrans" presStyleCnt="0"/>
      <dgm:spPr/>
    </dgm:pt>
    <dgm:pt modelId="{E1CFEBEA-5263-42F1-8D67-1669A0E59330}" type="pres">
      <dgm:prSet presAssocID="{746CAC7F-35FA-420B-A324-929FC9D45A40}" presName="composite" presStyleCnt="0"/>
      <dgm:spPr/>
    </dgm:pt>
    <dgm:pt modelId="{9C1143C4-39AA-4CE2-98AE-6B3B21D17630}" type="pres">
      <dgm:prSet presAssocID="{746CAC7F-35FA-420B-A324-929FC9D45A40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607A1-8C4B-4DC2-8161-BD9DA836B3CF}" type="pres">
      <dgm:prSet presAssocID="{746CAC7F-35FA-420B-A324-929FC9D45A40}" presName="Accent1" presStyleLbl="parChTrans1D1" presStyleIdx="6" presStyleCnt="8"/>
      <dgm:spPr/>
    </dgm:pt>
    <dgm:pt modelId="{6AE127A7-9819-45C5-97A0-FE58DDF2EAE9}" type="pres">
      <dgm:prSet presAssocID="{746CAC7F-35FA-420B-A324-929FC9D45A40}" presName="Image" presStyleLbl="align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FD61F88-AFA6-43ED-9C2D-0E493F0A6B2E}" type="pres">
      <dgm:prSet presAssocID="{79F35E95-3656-40A3-9A42-A5E25D41D567}" presName="sibTrans" presStyleCnt="0"/>
      <dgm:spPr/>
    </dgm:pt>
    <dgm:pt modelId="{61E00836-F62F-4802-BBB2-7F1A01B10655}" type="pres">
      <dgm:prSet presAssocID="{B0DFDBB1-E868-4058-A443-1E77FB08F44A}" presName="composite" presStyleCnt="0"/>
      <dgm:spPr/>
    </dgm:pt>
    <dgm:pt modelId="{EC94FC43-CFBD-4C20-9DFA-F1355B40BB3E}" type="pres">
      <dgm:prSet presAssocID="{B0DFDBB1-E868-4058-A443-1E77FB08F44A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6B632-23CC-44D5-851B-27B658B6A19C}" type="pres">
      <dgm:prSet presAssocID="{B0DFDBB1-E868-4058-A443-1E77FB08F44A}" presName="Accent1" presStyleLbl="parChTrans1D1" presStyleIdx="7" presStyleCnt="8"/>
      <dgm:spPr/>
    </dgm:pt>
    <dgm:pt modelId="{7F9104BA-C109-435D-9707-32DD6F4CC4C7}" type="pres">
      <dgm:prSet presAssocID="{B0DFDBB1-E868-4058-A443-1E77FB08F44A}" presName="Image" presStyleLbl="align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FC16F18-747E-44BA-966F-1F01F53A3FEF}" type="presOf" srcId="{B0DFDBB1-E868-4058-A443-1E77FB08F44A}" destId="{EC94FC43-CFBD-4C20-9DFA-F1355B40BB3E}" srcOrd="0" destOrd="0" presId="urn:microsoft.com/office/officeart/2011/layout/Picture Frame"/>
    <dgm:cxn modelId="{9FA366FD-033F-4C9E-A837-8DF16D8AE21B}" type="presOf" srcId="{F0846387-F694-46F8-954D-7768C51E2CB8}" destId="{DF219638-D0E9-4998-BA75-0951C0427B77}" srcOrd="0" destOrd="0" presId="urn:microsoft.com/office/officeart/2011/layout/Picture Frame"/>
    <dgm:cxn modelId="{5CD6FB8C-79AB-4BCA-AFB2-BC0F3E4BBE76}" srcId="{05138224-2894-41D8-9B26-E52E73E24AEA}" destId="{BD815432-FF40-4350-9F6F-DCEC02AEA3CE}" srcOrd="5" destOrd="0" parTransId="{080ECD9A-F3D4-41CE-8E5B-24C1D55D7904}" sibTransId="{EAFCBA77-B87D-45DE-A8EC-540B72E98AE9}"/>
    <dgm:cxn modelId="{5DC51EC4-F4E7-47CA-9526-2215F50515A8}" type="presOf" srcId="{EB694A95-9BD4-4A48-A078-0255C6021C8E}" destId="{96E0F081-A496-4664-A02A-3BA8F33D50AB}" srcOrd="0" destOrd="0" presId="urn:microsoft.com/office/officeart/2011/layout/Picture Frame"/>
    <dgm:cxn modelId="{C63CF647-19A2-43DA-9B7B-957DBC508460}" srcId="{05138224-2894-41D8-9B26-E52E73E24AEA}" destId="{DB50B889-2EB5-49F6-B7C0-94B16482428D}" srcOrd="2" destOrd="0" parTransId="{D0834A0F-EC6D-4748-B33D-EF0F645E0B7A}" sibTransId="{412C0455-D4D3-4C61-9AEE-5033AEEF8113}"/>
    <dgm:cxn modelId="{D913C121-12FD-422C-ABE0-09D5CC9A4E52}" type="presOf" srcId="{746CAC7F-35FA-420B-A324-929FC9D45A40}" destId="{9C1143C4-39AA-4CE2-98AE-6B3B21D17630}" srcOrd="0" destOrd="0" presId="urn:microsoft.com/office/officeart/2011/layout/Picture Frame"/>
    <dgm:cxn modelId="{971D6AC4-1642-4F43-BEB8-2D011CF5A6CE}" type="presOf" srcId="{BD815432-FF40-4350-9F6F-DCEC02AEA3CE}" destId="{3994942C-8787-43FE-9944-9D3580C7E16A}" srcOrd="0" destOrd="0" presId="urn:microsoft.com/office/officeart/2011/layout/Picture Frame"/>
    <dgm:cxn modelId="{FF1362DB-1F8A-4E51-8995-59F3C21073F6}" srcId="{05138224-2894-41D8-9B26-E52E73E24AEA}" destId="{0F9B1FE3-D2CB-4E9E-AB7A-706D04018CEC}" srcOrd="0" destOrd="0" parTransId="{171656D3-CFBF-4F38-8AE8-7B81EB40B71E}" sibTransId="{C9778585-7998-442F-BA36-EE7036CA747A}"/>
    <dgm:cxn modelId="{2DDC1279-CF91-457C-BE3D-738B8F4714B9}" srcId="{05138224-2894-41D8-9B26-E52E73E24AEA}" destId="{0A184796-DFFF-4C2A-8045-4019B19E589E}" srcOrd="1" destOrd="0" parTransId="{A2283DC4-80F4-4D39-9701-84340FEFF8EE}" sibTransId="{1D26247B-97BE-415A-BB1D-76AF7599C981}"/>
    <dgm:cxn modelId="{E4A4B9B1-B1B1-488F-B816-CE5D72230173}" type="presOf" srcId="{0F9B1FE3-D2CB-4E9E-AB7A-706D04018CEC}" destId="{FE390712-E254-44B3-A0A1-2D3648E37CAB}" srcOrd="0" destOrd="0" presId="urn:microsoft.com/office/officeart/2011/layout/Picture Frame"/>
    <dgm:cxn modelId="{4EA6D8E7-DB86-421F-BC5F-C092B79D39B0}" type="presOf" srcId="{0A184796-DFFF-4C2A-8045-4019B19E589E}" destId="{0B68070A-6C19-4447-9CBC-8BD75C009DB8}" srcOrd="0" destOrd="0" presId="urn:microsoft.com/office/officeart/2011/layout/Picture Frame"/>
    <dgm:cxn modelId="{8D501028-1391-444B-8FE2-B0A5833BA580}" srcId="{05138224-2894-41D8-9B26-E52E73E24AEA}" destId="{F0846387-F694-46F8-954D-7768C51E2CB8}" srcOrd="4" destOrd="0" parTransId="{0E7A8539-9074-4074-8DCA-AE53034CF8B6}" sibTransId="{1D96B3E2-6413-490A-8135-F3649B81548E}"/>
    <dgm:cxn modelId="{F7DD15DB-E373-45AC-B3E2-F5B786299CFC}" type="presOf" srcId="{05138224-2894-41D8-9B26-E52E73E24AEA}" destId="{11A7D874-54ED-421C-AA7C-0A1E5E9811AF}" srcOrd="0" destOrd="0" presId="urn:microsoft.com/office/officeart/2011/layout/Picture Frame"/>
    <dgm:cxn modelId="{3F5D30B0-36C7-4EE8-AE42-6C294E59D408}" type="presOf" srcId="{DB50B889-2EB5-49F6-B7C0-94B16482428D}" destId="{59560C38-7D67-4F74-9400-5674D42571A9}" srcOrd="0" destOrd="0" presId="urn:microsoft.com/office/officeart/2011/layout/Picture Frame"/>
    <dgm:cxn modelId="{AA5A4A68-0C4E-4D56-9BC5-825A6FEFBD99}" srcId="{05138224-2894-41D8-9B26-E52E73E24AEA}" destId="{746CAC7F-35FA-420B-A324-929FC9D45A40}" srcOrd="6" destOrd="0" parTransId="{077B929E-54CA-403A-BFF5-969B4F976783}" sibTransId="{79F35E95-3656-40A3-9A42-A5E25D41D567}"/>
    <dgm:cxn modelId="{D3F05852-E8F7-4A4E-832A-2B0E8FFCC81B}" srcId="{05138224-2894-41D8-9B26-E52E73E24AEA}" destId="{EB694A95-9BD4-4A48-A078-0255C6021C8E}" srcOrd="3" destOrd="0" parTransId="{06F23F18-6AAF-4A69-8993-94477FFCE32A}" sibTransId="{4B561CC8-354E-4C6B-BC49-38BBDC145AF7}"/>
    <dgm:cxn modelId="{7C2C229F-15E2-44C9-B6EF-D9DDCADC5001}" srcId="{05138224-2894-41D8-9B26-E52E73E24AEA}" destId="{B0DFDBB1-E868-4058-A443-1E77FB08F44A}" srcOrd="7" destOrd="0" parTransId="{427E9E02-7C03-47A7-B212-2B13E1A7BC93}" sibTransId="{DDF17EFE-F966-4EEB-B6FD-138365152718}"/>
    <dgm:cxn modelId="{9E644CE9-6012-47DE-80E0-A9865F9877A5}" type="presParOf" srcId="{11A7D874-54ED-421C-AA7C-0A1E5E9811AF}" destId="{549A2748-3D39-47AE-A153-7227D54B5EB7}" srcOrd="0" destOrd="0" presId="urn:microsoft.com/office/officeart/2011/layout/Picture Frame"/>
    <dgm:cxn modelId="{FFB3F98D-64D8-4391-A044-03057A7DB93E}" type="presParOf" srcId="{549A2748-3D39-47AE-A153-7227D54B5EB7}" destId="{FE390712-E254-44B3-A0A1-2D3648E37CAB}" srcOrd="0" destOrd="0" presId="urn:microsoft.com/office/officeart/2011/layout/Picture Frame"/>
    <dgm:cxn modelId="{D3F62396-183C-48FB-84AE-7E91A9F8293E}" type="presParOf" srcId="{549A2748-3D39-47AE-A153-7227D54B5EB7}" destId="{E70BEAB7-ECEE-4725-B2BF-6762E70CF56D}" srcOrd="1" destOrd="0" presId="urn:microsoft.com/office/officeart/2011/layout/Picture Frame"/>
    <dgm:cxn modelId="{52BDC96A-5E79-4EA4-AD30-7E0E7487533E}" type="presParOf" srcId="{549A2748-3D39-47AE-A153-7227D54B5EB7}" destId="{6A910E9F-F52F-439C-BB95-82CC1FF2977F}" srcOrd="2" destOrd="0" presId="urn:microsoft.com/office/officeart/2011/layout/Picture Frame"/>
    <dgm:cxn modelId="{CDECAB86-BA2B-4281-B04B-513855296190}" type="presParOf" srcId="{11A7D874-54ED-421C-AA7C-0A1E5E9811AF}" destId="{07A9E75E-411C-4EB3-9076-235FC076F07D}" srcOrd="1" destOrd="0" presId="urn:microsoft.com/office/officeart/2011/layout/Picture Frame"/>
    <dgm:cxn modelId="{B4C3F903-E5F7-499A-A27B-D5F2B5A8CB72}" type="presParOf" srcId="{11A7D874-54ED-421C-AA7C-0A1E5E9811AF}" destId="{5FDDE850-F4C3-411D-B5A0-917D3797D260}" srcOrd="2" destOrd="0" presId="urn:microsoft.com/office/officeart/2011/layout/Picture Frame"/>
    <dgm:cxn modelId="{F5EA4996-8831-4613-8B6D-F4AD2A870E35}" type="presParOf" srcId="{5FDDE850-F4C3-411D-B5A0-917D3797D260}" destId="{0B68070A-6C19-4447-9CBC-8BD75C009DB8}" srcOrd="0" destOrd="0" presId="urn:microsoft.com/office/officeart/2011/layout/Picture Frame"/>
    <dgm:cxn modelId="{2648D675-7F45-4318-81D4-871D0D91D1BF}" type="presParOf" srcId="{5FDDE850-F4C3-411D-B5A0-917D3797D260}" destId="{2BB434A6-E69E-4483-90CE-C785B002B27A}" srcOrd="1" destOrd="0" presId="urn:microsoft.com/office/officeart/2011/layout/Picture Frame"/>
    <dgm:cxn modelId="{F5D8F375-597F-489E-AB3A-E8E0112A01E4}" type="presParOf" srcId="{5FDDE850-F4C3-411D-B5A0-917D3797D260}" destId="{37EDD2DE-92C8-4E83-BBC3-F0DC08C1167E}" srcOrd="2" destOrd="0" presId="urn:microsoft.com/office/officeart/2011/layout/Picture Frame"/>
    <dgm:cxn modelId="{58A00F45-8CA3-4042-8EAA-9EF0CE31CC9C}" type="presParOf" srcId="{11A7D874-54ED-421C-AA7C-0A1E5E9811AF}" destId="{848D457B-EA4C-4AE1-880D-67FD9E0999D5}" srcOrd="3" destOrd="0" presId="urn:microsoft.com/office/officeart/2011/layout/Picture Frame"/>
    <dgm:cxn modelId="{3D7B143E-27FC-42E1-BAC6-81C1537FDE63}" type="presParOf" srcId="{11A7D874-54ED-421C-AA7C-0A1E5E9811AF}" destId="{1B89FD8B-6822-42F7-88A1-25ED6B8BE43B}" srcOrd="4" destOrd="0" presId="urn:microsoft.com/office/officeart/2011/layout/Picture Frame"/>
    <dgm:cxn modelId="{8B840A93-88C9-45C5-A089-9F0485906B2C}" type="presParOf" srcId="{1B89FD8B-6822-42F7-88A1-25ED6B8BE43B}" destId="{59560C38-7D67-4F74-9400-5674D42571A9}" srcOrd="0" destOrd="0" presId="urn:microsoft.com/office/officeart/2011/layout/Picture Frame"/>
    <dgm:cxn modelId="{9B2FBE85-DBDF-4939-ACAF-623EF1C32B03}" type="presParOf" srcId="{1B89FD8B-6822-42F7-88A1-25ED6B8BE43B}" destId="{411E4388-94ED-45A7-BAF1-340618A0F646}" srcOrd="1" destOrd="0" presId="urn:microsoft.com/office/officeart/2011/layout/Picture Frame"/>
    <dgm:cxn modelId="{78742A4E-70E6-4607-9FF4-F62DD6331626}" type="presParOf" srcId="{1B89FD8B-6822-42F7-88A1-25ED6B8BE43B}" destId="{9C150A65-3334-4752-8A79-2E609F02DCE1}" srcOrd="2" destOrd="0" presId="urn:microsoft.com/office/officeart/2011/layout/Picture Frame"/>
    <dgm:cxn modelId="{C33532D6-E59B-4028-903B-76F7FB8D80C6}" type="presParOf" srcId="{11A7D874-54ED-421C-AA7C-0A1E5E9811AF}" destId="{3A991F25-0F36-44A5-B1AA-D3BF31138988}" srcOrd="5" destOrd="0" presId="urn:microsoft.com/office/officeart/2011/layout/Picture Frame"/>
    <dgm:cxn modelId="{398381F9-741D-4EAF-A0E6-1C97D369FB43}" type="presParOf" srcId="{11A7D874-54ED-421C-AA7C-0A1E5E9811AF}" destId="{DCAEB12C-D7F6-4769-8085-0EF9E8BC502D}" srcOrd="6" destOrd="0" presId="urn:microsoft.com/office/officeart/2011/layout/Picture Frame"/>
    <dgm:cxn modelId="{3ADE5063-183D-460F-B7DE-3F4AB9D0AC00}" type="presParOf" srcId="{DCAEB12C-D7F6-4769-8085-0EF9E8BC502D}" destId="{96E0F081-A496-4664-A02A-3BA8F33D50AB}" srcOrd="0" destOrd="0" presId="urn:microsoft.com/office/officeart/2011/layout/Picture Frame"/>
    <dgm:cxn modelId="{744D99C2-F844-4329-B34D-E59BEC51EBFA}" type="presParOf" srcId="{DCAEB12C-D7F6-4769-8085-0EF9E8BC502D}" destId="{360A4CC7-1C66-4E54-AF0B-38585B972D3E}" srcOrd="1" destOrd="0" presId="urn:microsoft.com/office/officeart/2011/layout/Picture Frame"/>
    <dgm:cxn modelId="{D3A28739-411B-415E-BEBA-ACB1E14097A9}" type="presParOf" srcId="{DCAEB12C-D7F6-4769-8085-0EF9E8BC502D}" destId="{8B669F82-FC31-4A3D-B6AB-D9EABF947514}" srcOrd="2" destOrd="0" presId="urn:microsoft.com/office/officeart/2011/layout/Picture Frame"/>
    <dgm:cxn modelId="{63BE0C72-8785-40A5-9C1B-5AF15D5C60DE}" type="presParOf" srcId="{11A7D874-54ED-421C-AA7C-0A1E5E9811AF}" destId="{E5BA0186-852F-423E-9212-F75BA3E1CEE5}" srcOrd="7" destOrd="0" presId="urn:microsoft.com/office/officeart/2011/layout/Picture Frame"/>
    <dgm:cxn modelId="{5C31E580-C6DC-497C-888A-69F1C4664B0D}" type="presParOf" srcId="{11A7D874-54ED-421C-AA7C-0A1E5E9811AF}" destId="{F3DB81D1-E3E7-406B-88C7-27279D013BE4}" srcOrd="8" destOrd="0" presId="urn:microsoft.com/office/officeart/2011/layout/Picture Frame"/>
    <dgm:cxn modelId="{F8AFFA71-3442-42FE-92B1-A8B2B7EC22B1}" type="presParOf" srcId="{F3DB81D1-E3E7-406B-88C7-27279D013BE4}" destId="{DF219638-D0E9-4998-BA75-0951C0427B77}" srcOrd="0" destOrd="0" presId="urn:microsoft.com/office/officeart/2011/layout/Picture Frame"/>
    <dgm:cxn modelId="{424B219D-70F1-4BAE-9E13-52596B5FA35F}" type="presParOf" srcId="{F3DB81D1-E3E7-406B-88C7-27279D013BE4}" destId="{28862EC4-6FDF-4974-8BBE-EBBE14F8EC7C}" srcOrd="1" destOrd="0" presId="urn:microsoft.com/office/officeart/2011/layout/Picture Frame"/>
    <dgm:cxn modelId="{03B788D1-FB3F-42F9-A1E9-58ED0314F9E6}" type="presParOf" srcId="{F3DB81D1-E3E7-406B-88C7-27279D013BE4}" destId="{03E1FA25-8E6F-4309-955D-584CC872B734}" srcOrd="2" destOrd="0" presId="urn:microsoft.com/office/officeart/2011/layout/Picture Frame"/>
    <dgm:cxn modelId="{55A370B6-2487-4798-8CDF-85D78B01AE32}" type="presParOf" srcId="{11A7D874-54ED-421C-AA7C-0A1E5E9811AF}" destId="{94C33260-CD2B-477E-9CC7-31821D106E05}" srcOrd="9" destOrd="0" presId="urn:microsoft.com/office/officeart/2011/layout/Picture Frame"/>
    <dgm:cxn modelId="{CBE1A9A3-D253-481D-8C59-F5B22806657A}" type="presParOf" srcId="{11A7D874-54ED-421C-AA7C-0A1E5E9811AF}" destId="{C1ECB241-B8DE-4AB5-ABB4-54D27D0C2A85}" srcOrd="10" destOrd="0" presId="urn:microsoft.com/office/officeart/2011/layout/Picture Frame"/>
    <dgm:cxn modelId="{C7DD23B1-73BF-4C7A-9A14-AF6ACFF8BFC6}" type="presParOf" srcId="{C1ECB241-B8DE-4AB5-ABB4-54D27D0C2A85}" destId="{3994942C-8787-43FE-9944-9D3580C7E16A}" srcOrd="0" destOrd="0" presId="urn:microsoft.com/office/officeart/2011/layout/Picture Frame"/>
    <dgm:cxn modelId="{03F0D915-47D3-4398-B8CE-95706D66425A}" type="presParOf" srcId="{C1ECB241-B8DE-4AB5-ABB4-54D27D0C2A85}" destId="{9958C22A-48F6-4931-91A2-B0AAA11CE237}" srcOrd="1" destOrd="0" presId="urn:microsoft.com/office/officeart/2011/layout/Picture Frame"/>
    <dgm:cxn modelId="{25F1682A-F0E3-448B-BF1D-650C28DFB77B}" type="presParOf" srcId="{C1ECB241-B8DE-4AB5-ABB4-54D27D0C2A85}" destId="{6DBF82A8-1E46-4919-992B-0C164502BCF9}" srcOrd="2" destOrd="0" presId="urn:microsoft.com/office/officeart/2011/layout/Picture Frame"/>
    <dgm:cxn modelId="{A0F68862-40C1-456F-A75E-CFB4C29FE0A5}" type="presParOf" srcId="{11A7D874-54ED-421C-AA7C-0A1E5E9811AF}" destId="{91A9D53D-D6A1-408F-8A2B-E275D9EC6A92}" srcOrd="11" destOrd="0" presId="urn:microsoft.com/office/officeart/2011/layout/Picture Frame"/>
    <dgm:cxn modelId="{29FD953F-094E-41B2-8832-EB9A5EE987DB}" type="presParOf" srcId="{11A7D874-54ED-421C-AA7C-0A1E5E9811AF}" destId="{E1CFEBEA-5263-42F1-8D67-1669A0E59330}" srcOrd="12" destOrd="0" presId="urn:microsoft.com/office/officeart/2011/layout/Picture Frame"/>
    <dgm:cxn modelId="{B9EE4F94-836A-4A7B-B1EF-0CEAF18CB673}" type="presParOf" srcId="{E1CFEBEA-5263-42F1-8D67-1669A0E59330}" destId="{9C1143C4-39AA-4CE2-98AE-6B3B21D17630}" srcOrd="0" destOrd="0" presId="urn:microsoft.com/office/officeart/2011/layout/Picture Frame"/>
    <dgm:cxn modelId="{7B5E4DFC-B65F-4C35-ADED-4B9581F6657C}" type="presParOf" srcId="{E1CFEBEA-5263-42F1-8D67-1669A0E59330}" destId="{ACA607A1-8C4B-4DC2-8161-BD9DA836B3CF}" srcOrd="1" destOrd="0" presId="urn:microsoft.com/office/officeart/2011/layout/Picture Frame"/>
    <dgm:cxn modelId="{DBBD38D9-6AD2-449F-BCD9-F6C577508D4F}" type="presParOf" srcId="{E1CFEBEA-5263-42F1-8D67-1669A0E59330}" destId="{6AE127A7-9819-45C5-97A0-FE58DDF2EAE9}" srcOrd="2" destOrd="0" presId="urn:microsoft.com/office/officeart/2011/layout/Picture Frame"/>
    <dgm:cxn modelId="{5E84A55D-7AB6-4337-BC1C-638230B98582}" type="presParOf" srcId="{11A7D874-54ED-421C-AA7C-0A1E5E9811AF}" destId="{DFD61F88-AFA6-43ED-9C2D-0E493F0A6B2E}" srcOrd="13" destOrd="0" presId="urn:microsoft.com/office/officeart/2011/layout/Picture Frame"/>
    <dgm:cxn modelId="{2DBC3B3B-7AC7-4AAA-9911-75A43A81C12F}" type="presParOf" srcId="{11A7D874-54ED-421C-AA7C-0A1E5E9811AF}" destId="{61E00836-F62F-4802-BBB2-7F1A01B10655}" srcOrd="14" destOrd="0" presId="urn:microsoft.com/office/officeart/2011/layout/Picture Frame"/>
    <dgm:cxn modelId="{EACEEA9D-008E-4AE2-BB70-D90EC4D4D286}" type="presParOf" srcId="{61E00836-F62F-4802-BBB2-7F1A01B10655}" destId="{EC94FC43-CFBD-4C20-9DFA-F1355B40BB3E}" srcOrd="0" destOrd="0" presId="urn:microsoft.com/office/officeart/2011/layout/Picture Frame"/>
    <dgm:cxn modelId="{8426C663-A1F5-445B-873B-6B0C457112E5}" type="presParOf" srcId="{61E00836-F62F-4802-BBB2-7F1A01B10655}" destId="{B056B632-23CC-44D5-851B-27B658B6A19C}" srcOrd="1" destOrd="0" presId="urn:microsoft.com/office/officeart/2011/layout/Picture Frame"/>
    <dgm:cxn modelId="{129C7CA3-4363-46E7-96F6-67B3250F1E42}" type="presParOf" srcId="{61E00836-F62F-4802-BBB2-7F1A01B10655}" destId="{7F9104BA-C109-435D-9707-32DD6F4CC4C7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08EA-7744-442A-82FE-1171A135E2D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F1E41-A41F-4DEA-93F8-18AE625C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5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F1E41-A41F-4DEA-93F8-18AE625C8D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7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6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0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5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37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0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1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34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3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7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16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43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2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2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4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3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6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6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230FF85-4443-4779-B22B-6FAC9BF4980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0761A8C-EB09-47FA-838F-2CF28595F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75F9D14-A2EC-4022-8E2A-E6DA39F14F5F}" type="datetimeFigureOut">
              <a:rPr lang="en-US" smtClean="0">
                <a:solidFill>
                  <a:prstClr val="white"/>
                </a:solidFill>
              </a:rPr>
              <a:pPr/>
              <a:t>4/14/2020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A451FF1-7D31-4F0E-9F48-6A71034B3E85}" type="slidenum">
              <a:rPr lang="en-US" smtClean="0">
                <a:solidFill>
                  <a:srgbClr val="E48312"/>
                </a:solidFill>
              </a:rPr>
              <a:pPr/>
              <a:t>‹#›</a:t>
            </a:fld>
            <a:endParaRPr lang="en-US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83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184" y="1888750"/>
            <a:ext cx="6328196" cy="191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90" y="5124474"/>
            <a:ext cx="1015681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05100" y="5575961"/>
            <a:ext cx="2065106" cy="606469"/>
          </a:xfrm>
          <a:prstGeom prst="rect">
            <a:avLst/>
          </a:prstGeom>
          <a:gradFill>
            <a:gsLst>
              <a:gs pos="0">
                <a:srgbClr val="33CC33"/>
              </a:gs>
              <a:gs pos="100000">
                <a:srgbClr val="00B050"/>
              </a:gs>
            </a:gsLst>
            <a:lin ang="5400000" scaled="0"/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 = 7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00" y="2811746"/>
            <a:ext cx="2165604" cy="2378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4" y="0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0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618" y="2249737"/>
            <a:ext cx="4042346" cy="1575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32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5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44" y="2251567"/>
            <a:ext cx="4053820" cy="4232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95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63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30" y="2249737"/>
            <a:ext cx="4053820" cy="670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5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9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1" y="2778379"/>
            <a:ext cx="4087323" cy="2624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569" y="3057567"/>
            <a:ext cx="3635036" cy="2345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3985" y="3694652"/>
            <a:ext cx="6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51" y="0"/>
            <a:ext cx="106811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6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6" y="3156203"/>
            <a:ext cx="10990029" cy="10892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790292" y="3289300"/>
            <a:ext cx="1168400" cy="4699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81118" cy="1548518"/>
          </a:xfrm>
          <a:prstGeom prst="rect">
            <a:avLst/>
          </a:prstGeom>
        </p:spPr>
      </p:pic>
      <p:sp>
        <p:nvSpPr>
          <p:cNvPr id="13" name="Trapezoid 12"/>
          <p:cNvSpPr/>
          <p:nvPr/>
        </p:nvSpPr>
        <p:spPr>
          <a:xfrm>
            <a:off x="8348708" y="3759200"/>
            <a:ext cx="2115068" cy="1473200"/>
          </a:xfrm>
          <a:prstGeom prst="trapezoid">
            <a:avLst>
              <a:gd name="adj" fmla="val 3530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8304258" y="2816283"/>
            <a:ext cx="2140468" cy="140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632" y="5114536"/>
            <a:ext cx="1923544" cy="12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4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0.32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3" grpId="0" animBg="1"/>
      <p:bldP spid="8" grpId="0" animBg="1"/>
      <p:bldP spid="8" grpId="1" animBg="1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9" y="490236"/>
            <a:ext cx="10955462" cy="13900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7382" y="2194559"/>
            <a:ext cx="11678194" cy="41539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52697" y="2246811"/>
            <a:ext cx="11547566" cy="403642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7611" y="3815459"/>
            <a:ext cx="1115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ცილების მაკრომოლეკულები ეწყობიან მათთვის ინდივიდუალურად დამახასიათებელ სივრცულ კომფორმაციებში</a:t>
            </a:r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,</a:t>
            </a:r>
            <a:endParaRPr lang="en-US" sz="1600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361" y="4072918"/>
            <a:ext cx="1135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რომლის </a:t>
            </a:r>
            <a:r>
              <a:rPr lang="ka-GE" sz="1600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ჩამოყალიბება იმართება მთელი რიგი არაკოვალენტური კავშირებითა თუ ურთიერთქმედებებით, </a:t>
            </a:r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როგორებიც</a:t>
            </a:r>
            <a:endParaRPr lang="en-US" sz="1600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361" y="4334760"/>
            <a:ext cx="1115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არიან</a:t>
            </a:r>
            <a:r>
              <a:rPr lang="ka-GE" sz="1600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: წყალბადური ბმები, იონური ურთიერთქმედებები, ვან დერ ვაალსის ძალები და ჰიდროფობული აფინობა.</a:t>
            </a:r>
            <a:endParaRPr lang="en-US" sz="1600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9" y="2486100"/>
            <a:ext cx="11467570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4216" y="808074"/>
            <a:ext cx="10193708" cy="613787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56" y="786807"/>
            <a:ext cx="10121646" cy="6151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9" y="-215158"/>
            <a:ext cx="1095546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4216" y="808074"/>
            <a:ext cx="10193708" cy="613787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16" y="792297"/>
            <a:ext cx="10121646" cy="61519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01" y="-216878"/>
            <a:ext cx="1095546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0"/>
            <a:ext cx="10571998" cy="832222"/>
          </a:xfrm>
        </p:spPr>
        <p:txBody>
          <a:bodyPr/>
          <a:lstStyle/>
          <a:p>
            <a:r>
              <a:rPr lang="ka-GE" sz="4800" dirty="0" smtClean="0">
                <a:latin typeface="BPG ExtraSquare Mtavruli" panose="02060504020202060204" pitchFamily="18" charset="0"/>
              </a:rPr>
              <a:t>ცილების სტრუქტურა</a:t>
            </a:r>
            <a:endParaRPr lang="en-US" sz="4800" dirty="0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2192000" cy="694594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31"/>
            <a:ext cx="12659106" cy="65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18712" y="2222287"/>
          <a:ext cx="10554574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13" y="381872"/>
            <a:ext cx="1068111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0BEAB7-ECEE-4725-B2BF-6762E70CF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">
                                            <p:graphicEl>
                                              <a:dgm id="{E70BEAB7-ECEE-4725-B2BF-6762E70CF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">
                                            <p:graphicEl>
                                              <a:dgm id="{E70BEAB7-ECEE-4725-B2BF-6762E70CF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910E9F-F52F-439C-BB95-82CC1FF2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8">
                                            <p:graphicEl>
                                              <a:dgm id="{6A910E9F-F52F-439C-BB95-82CC1FF2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>
                                            <p:graphicEl>
                                              <a:dgm id="{6A910E9F-F52F-439C-BB95-82CC1FF2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390712-E254-44B3-A0A1-2D3648E3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8">
                                            <p:graphicEl>
                                              <a:dgm id="{FE390712-E254-44B3-A0A1-2D3648E3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8">
                                            <p:graphicEl>
                                              <a:dgm id="{FE390712-E254-44B3-A0A1-2D3648E37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B434A6-E69E-4483-90CE-C785B002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">
                                            <p:graphicEl>
                                              <a:dgm id="{2BB434A6-E69E-4483-90CE-C785B002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">
                                            <p:graphicEl>
                                              <a:dgm id="{2BB434A6-E69E-4483-90CE-C785B002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EDD2DE-92C8-4E83-BBC3-F0DC08C11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8">
                                            <p:graphicEl>
                                              <a:dgm id="{37EDD2DE-92C8-4E83-BBC3-F0DC08C11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8">
                                            <p:graphicEl>
                                              <a:dgm id="{37EDD2DE-92C8-4E83-BBC3-F0DC08C11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68070A-6C19-4447-9CBC-8BD75C0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8">
                                            <p:graphicEl>
                                              <a:dgm id="{0B68070A-6C19-4447-9CBC-8BD75C0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8">
                                            <p:graphicEl>
                                              <a:dgm id="{0B68070A-6C19-4447-9CBC-8BD75C0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1E4388-94ED-45A7-BAF1-340618A0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8">
                                            <p:graphicEl>
                                              <a:dgm id="{411E4388-94ED-45A7-BAF1-340618A0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8">
                                            <p:graphicEl>
                                              <a:dgm id="{411E4388-94ED-45A7-BAF1-340618A0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50A65-3334-4752-8A79-2E609F02D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8">
                                            <p:graphicEl>
                                              <a:dgm id="{9C150A65-3334-4752-8A79-2E609F02D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8">
                                            <p:graphicEl>
                                              <a:dgm id="{9C150A65-3334-4752-8A79-2E609F02D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560C38-7D67-4F74-9400-5674D4257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8">
                                            <p:graphicEl>
                                              <a:dgm id="{59560C38-7D67-4F74-9400-5674D4257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8">
                                            <p:graphicEl>
                                              <a:dgm id="{59560C38-7D67-4F74-9400-5674D4257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669F82-FC31-4A3D-B6AB-D9EABF94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8">
                                            <p:graphicEl>
                                              <a:dgm id="{8B669F82-FC31-4A3D-B6AB-D9EABF94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8">
                                            <p:graphicEl>
                                              <a:dgm id="{8B669F82-FC31-4A3D-B6AB-D9EABF94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0A4CC7-1C66-4E54-AF0B-38585B97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8">
                                            <p:graphicEl>
                                              <a:dgm id="{360A4CC7-1C66-4E54-AF0B-38585B97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8">
                                            <p:graphicEl>
                                              <a:dgm id="{360A4CC7-1C66-4E54-AF0B-38585B97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E0F081-A496-4664-A02A-3BA8F33D5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8">
                                            <p:graphicEl>
                                              <a:dgm id="{96E0F081-A496-4664-A02A-3BA8F33D5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8">
                                            <p:graphicEl>
                                              <a:dgm id="{96E0F081-A496-4664-A02A-3BA8F33D5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862EC4-6FDF-4974-8BBE-EBBE14F8E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8">
                                            <p:graphicEl>
                                              <a:dgm id="{28862EC4-6FDF-4974-8BBE-EBBE14F8E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8">
                                            <p:graphicEl>
                                              <a:dgm id="{28862EC4-6FDF-4974-8BBE-EBBE14F8E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E1FA25-8E6F-4309-955D-584CC872B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8">
                                            <p:graphicEl>
                                              <a:dgm id="{03E1FA25-8E6F-4309-955D-584CC872B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8">
                                            <p:graphicEl>
                                              <a:dgm id="{03E1FA25-8E6F-4309-955D-584CC872B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219638-D0E9-4998-BA75-0951C042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8">
                                            <p:graphicEl>
                                              <a:dgm id="{DF219638-D0E9-4998-BA75-0951C042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8">
                                            <p:graphicEl>
                                              <a:dgm id="{DF219638-D0E9-4998-BA75-0951C0427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BF82A8-1E46-4919-992B-0C164502B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8">
                                            <p:graphicEl>
                                              <a:dgm id="{6DBF82A8-1E46-4919-992B-0C164502B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8">
                                            <p:graphicEl>
                                              <a:dgm id="{6DBF82A8-1E46-4919-992B-0C164502B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58C22A-48F6-4931-91A2-B0AAA11C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8">
                                            <p:graphicEl>
                                              <a:dgm id="{9958C22A-48F6-4931-91A2-B0AAA11C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8">
                                            <p:graphicEl>
                                              <a:dgm id="{9958C22A-48F6-4931-91A2-B0AAA11CE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94942C-8787-43FE-9944-9D3580C7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8">
                                            <p:graphicEl>
                                              <a:dgm id="{3994942C-8787-43FE-9944-9D3580C7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8">
                                            <p:graphicEl>
                                              <a:dgm id="{3994942C-8787-43FE-9944-9D3580C7E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E127A7-9819-45C5-97A0-FE58DDF2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8">
                                            <p:graphicEl>
                                              <a:dgm id="{6AE127A7-9819-45C5-97A0-FE58DDF2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8">
                                            <p:graphicEl>
                                              <a:dgm id="{6AE127A7-9819-45C5-97A0-FE58DDF2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A607A1-8C4B-4DC2-8161-BD9DA836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8">
                                            <p:graphicEl>
                                              <a:dgm id="{ACA607A1-8C4B-4DC2-8161-BD9DA836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8">
                                            <p:graphicEl>
                                              <a:dgm id="{ACA607A1-8C4B-4DC2-8161-BD9DA836B3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143C4-39AA-4CE2-98AE-6B3B21D1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8">
                                            <p:graphicEl>
                                              <a:dgm id="{9C1143C4-39AA-4CE2-98AE-6B3B21D1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8">
                                            <p:graphicEl>
                                              <a:dgm id="{9C1143C4-39AA-4CE2-98AE-6B3B21D17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9104BA-C109-435D-9707-32DD6F4CC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8">
                                            <p:graphicEl>
                                              <a:dgm id="{7F9104BA-C109-435D-9707-32DD6F4CC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8">
                                            <p:graphicEl>
                                              <a:dgm id="{7F9104BA-C109-435D-9707-32DD6F4CC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56B632-23CC-44D5-851B-27B658B6A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8">
                                            <p:graphicEl>
                                              <a:dgm id="{B056B632-23CC-44D5-851B-27B658B6A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8">
                                            <p:graphicEl>
                                              <a:dgm id="{B056B632-23CC-44D5-851B-27B658B6A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94FC43-CFBD-4C20-9DFA-F1355B40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8">
                                            <p:graphicEl>
                                              <a:dgm id="{EC94FC43-CFBD-4C20-9DFA-F1355B40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8">
                                            <p:graphicEl>
                                              <a:dgm id="{EC94FC43-CFBD-4C20-9DFA-F1355B40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4216" y="808074"/>
            <a:ext cx="10193708" cy="613787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40458" y="2445249"/>
            <a:ext cx="349322" cy="349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8381" y="5496675"/>
            <a:ext cx="349322" cy="349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77500" y="1222265"/>
            <a:ext cx="349322" cy="349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64204" y="2596080"/>
            <a:ext cx="349322" cy="349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59072" y="6397812"/>
            <a:ext cx="349322" cy="349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96321" y="5414709"/>
            <a:ext cx="349322" cy="349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161141" y="982974"/>
            <a:ext cx="349322" cy="3493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56" y="786807"/>
            <a:ext cx="10121646" cy="6151931"/>
          </a:xfrm>
          <a:prstGeom prst="rect">
            <a:avLst/>
          </a:prstGeom>
        </p:spPr>
      </p:pic>
      <p:sp>
        <p:nvSpPr>
          <p:cNvPr id="3" name="Snip Single Corner Rectangle 2"/>
          <p:cNvSpPr/>
          <p:nvPr/>
        </p:nvSpPr>
        <p:spPr>
          <a:xfrm>
            <a:off x="1232899" y="1746607"/>
            <a:ext cx="9267290" cy="636997"/>
          </a:xfrm>
          <a:prstGeom prst="snip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6305" y="1603440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4079" y="1593166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2999" y="159316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1006" y="160344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22900" y="160312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6322" y="1591196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2801" y="159119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6" y="-167743"/>
            <a:ext cx="10955462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6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1232899" y="1746607"/>
            <a:ext cx="9267290" cy="636997"/>
          </a:xfrm>
          <a:prstGeom prst="snip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6305" y="1603440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4079" y="1593166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2999" y="159316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1006" y="160344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2900" y="160312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6322" y="1591196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2801" y="159119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839" y="2825393"/>
            <a:ext cx="11907748" cy="3843262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5053" y="2856353"/>
            <a:ext cx="119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პირველადი სტრუქტურა წარმოადგენს გარკვეული რაოდენობით </a:t>
            </a:r>
            <a:r>
              <a:rPr lang="ka-GE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ამინომჟავური</a:t>
            </a: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ნაშთების თანმიმდევრულ განლაგებას </a:t>
            </a:r>
            <a:r>
              <a:rPr lang="ka-GE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პოლიპეპტიდურ</a:t>
            </a: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ჯაჭვში.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71" y="5147870"/>
            <a:ext cx="1115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</a:t>
            </a:r>
            <a:r>
              <a:rPr lang="ka-GE" sz="1600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ამინომჟავების</a:t>
            </a:r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თანმიმდევრობა ნებისმიერი ცილის </a:t>
            </a:r>
            <a:r>
              <a:rPr lang="ka-GE" sz="1600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პოლიპეპტიდურ</a:t>
            </a:r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ჯაჭვში მკაცრად განსაზღვრულია გენეტიკურად.</a:t>
            </a:r>
            <a:endParaRPr lang="en-US" sz="1600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271" y="5557126"/>
            <a:ext cx="1115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</a:t>
            </a:r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ამინომჟავების თანმიმდევრობის შეცვლა პოლიპეპტიდურ ჯაჭვში იწვევს არა მარტო სტრუქტურულ ცვლილებას,</a:t>
            </a:r>
          </a:p>
          <a:p>
            <a:r>
              <a:rPr lang="ka-GE" sz="1600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არამედ ცილის ფიზიკო-ქიმიური და ბიოლოგიური თვისებების მკვეთრ შეცვლას.</a:t>
            </a:r>
            <a:endParaRPr lang="en-US" sz="1600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446" y="3875967"/>
            <a:ext cx="119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პირველადი სტრუქტურა - ბიოლოგიური მოლეკულის ატომური სტრუქტურის და ატომებს შორის ქიმიური ბმების მდებარეობების ზუსტი აღნიშვნა</a:t>
            </a:r>
            <a:r>
              <a:rPr lang="ka-G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2" y="79537"/>
            <a:ext cx="1095546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2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4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allAtOnce"/>
      <p:bldP spid="14" grpId="0" build="p"/>
      <p:bldP spid="15" grpId="0" build="p"/>
      <p:bldP spid="1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529"/>
            <a:ext cx="5688889" cy="3873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499" y="1801193"/>
            <a:ext cx="4509821" cy="5036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989" y="1801193"/>
            <a:ext cx="4509821" cy="5036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68" y="96800"/>
            <a:ext cx="10955462" cy="1798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6" y="260746"/>
            <a:ext cx="8495238" cy="63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5053" y="2329896"/>
            <a:ext cx="1190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უფრო მაღალი დონეებისაგან განსხვავებით მეორეულს ახასიათებს სტრუქტურული კავშირების წარმოქმნის სიხშირისა და მათი რეგულარობის მაღალი მაჩვენებელი.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768" y="3468880"/>
            <a:ext cx="1115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ასე მაგალითად მეორეული დონის სტრუქტურის მახასიათებლების საპირისპიროდ, მესამეულისათვის,</a:t>
            </a:r>
          </a:p>
          <a:p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პირიქით, დამახასიათებელია სტრუქტურული კავშირების ნაკლები სიხშირე და მათი ირეგულარობა.</a:t>
            </a:r>
            <a:endParaRPr lang="en-US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8" y="96800"/>
            <a:ext cx="1095546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5053" y="2329896"/>
            <a:ext cx="1190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ცილის </a:t>
            </a:r>
            <a:r>
              <a:rPr lang="ka-GE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მაკრომოლეკულის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ძირითადი ჯაჭვის </a:t>
            </a:r>
            <a:r>
              <a:rPr lang="ka-GE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კონფორმაციული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განლაგება, გვერდითი და სხვა სეგმენტების </a:t>
            </a:r>
            <a:r>
              <a:rPr lang="ka-GE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კონფორმაციისაგან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დამოუკიდებლად.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033" y="4958833"/>
            <a:ext cx="1115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პოლიპეპტიდური ჯაჭვების დახვევა მიმდინარეობს არა ქაოსურად, არამედ ცილის პირველად</a:t>
            </a:r>
          </a:p>
          <a:p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სტრუქტურაში ჩადებული პროგრამის შესაბამისად.</a:t>
            </a:r>
            <a:endParaRPr lang="en-US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034" y="5707526"/>
            <a:ext cx="1115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ჯაჭვების დახვევას განაპირობებს წყალბადური ბმები, რომელიც წარმოიქმნება პოლიპეპტიდური</a:t>
            </a:r>
          </a:p>
          <a:p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ჯაჭვების </a:t>
            </a:r>
            <a:r>
              <a:rPr lang="ka-GE" dirty="0" smtClean="0">
                <a:latin typeface="BPG Glaho Traditional Arial" panose="020B0604020202020204" pitchFamily="34" charset="0"/>
                <a:cs typeface="Arial" panose="020B0604020202020204" pitchFamily="34" charset="0"/>
              </a:rPr>
              <a:t>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a-GE" dirty="0" smtClean="0">
                <a:latin typeface="BPG Glaho Traditional Arial" panose="020B0604020202020204" pitchFamily="34" charset="0"/>
                <a:cs typeface="Arial" panose="020B0604020202020204" pitchFamily="34" charset="0"/>
              </a:rPr>
              <a:t>═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და </a:t>
            </a:r>
            <a:r>
              <a:rPr lang="ka-GE" dirty="0" smtClean="0">
                <a:latin typeface="BPG Glaho Traditional Arial" panose="020B0604020202020204" pitchFamily="34" charset="0"/>
                <a:cs typeface="Arial" panose="020B0604020202020204" pitchFamily="34" charset="0"/>
              </a:rPr>
              <a:t>―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a-GE" dirty="0" smtClean="0">
                <a:latin typeface="BPG Glaho Traditional 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ჯგუფებს შორის.</a:t>
            </a:r>
            <a:endParaRPr lang="en-US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098" y="3488053"/>
            <a:ext cx="1190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ცილის მეორეული სტრუქტურა არის პოლიპეპტიდური ჯაჭვის რეგულარული სივრცითი კონფიგურაცია, სადაც ისინი სპეციალურად ეხვევიან ან წარმოქმნიან სხვა სტრუქტურებს.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68" y="96800"/>
            <a:ext cx="1095546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  <p:bldP spid="14" grpId="0" build="p"/>
      <p:bldP spid="15" grpId="0" build="p"/>
      <p:bldP spid="16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00" y="113133"/>
            <a:ext cx="10955462" cy="179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5053" y="2329896"/>
            <a:ext cx="1190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პოლიპეპტიდური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სპირალის სივრცულ ორიენტაციას ან </a:t>
            </a:r>
            <a:r>
              <a:rPr lang="ka-GE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პოლიპეპტიდური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ჯაჭვების </a:t>
            </a:r>
            <a:b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</a:b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კომპაქტურად ჩალაგების წესს სივრცის გარკვეულ მოცულობაში.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309" y="4672504"/>
            <a:ext cx="1130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მესამეული სტრუქტურა უკვე შეიცავს ინფორმაციას მისი ბიოლოგიური თვისებების შესახებ (</a:t>
            </a:r>
            <a:r>
              <a:rPr lang="ka-GE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კატალიზური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, ჰორმონალური, </a:t>
            </a:r>
            <a:r>
              <a:rPr lang="ka-GE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ანტიგენური</a:t>
            </a:r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და სხვათა მოქმედების შესახებ). არის </a:t>
            </a:r>
            <a:r>
              <a:rPr lang="ka-GE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ნატიური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კონფორმაცია.</a:t>
            </a:r>
            <a:endParaRPr lang="en-US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034" y="5421197"/>
            <a:ext cx="1115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მესამეული სტრუქურაზე ნებისმიერი ექსტრემალური ზემოქმედება (ტემპერატურა, ფიზიკურ-ქიმიური მოქმედება) იწვევს ცილის ნატიური კონფორმაციის ცვლილებას (არაკოვალენტური კავშირების დარღვევასა და გაწყვეტას), რასაც მოჰყვება ბიოლოგიური აქტივობის დაკარგვა - დენატურაცია.</a:t>
            </a:r>
            <a:endParaRPr lang="en-US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098" y="3488053"/>
            <a:ext cx="1190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პოლიპეპტიდური ჯაჭვების სპირალური ან ხაზოვანი მონაკვეთების მორიგეობითი კომპაქტური სივრცითი ჩალაგება.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00" y="113133"/>
            <a:ext cx="1095546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1" build="allAtOnce"/>
      <p:bldP spid="14" grpId="0"/>
      <p:bldP spid="15" grpId="0"/>
      <p:bldP spid="16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3839" y="2206575"/>
            <a:ext cx="11907748" cy="4415897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5053" y="2329896"/>
            <a:ext cx="11907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ka-GE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არასავალენტო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ბმებით გაერთიანებული </a:t>
            </a:r>
            <a:r>
              <a:rPr lang="ka-GE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მაკრომოლეკულის</a:t>
            </a:r>
            <a:r>
              <a:rPr lang="ka-GE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ცალკეული </a:t>
            </a:r>
            <a:r>
              <a:rPr lang="ka-GE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პოლიპეპტიდური</a:t>
            </a:r>
            <a:r>
              <a:rPr lang="ka-GE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DedaEna" panose="020B0604020202020204" pitchFamily="34" charset="0"/>
              </a:rPr>
              <a:t> ჯაჭვების განლაგება სივრცეში, რომელთაც გააჩნიათ ერთნაირი (ან ზოგ შემთხვევაში სხვადასხვა) პირველადი, მეორადი და მესამეული სტრუქტურები.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PG DedaEn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272" y="4245351"/>
            <a:ext cx="11305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• მეოთხეული სტრუქტურა საყურადღებო ხდება, როდესაც დამოუკიდებელი </a:t>
            </a:r>
            <a:r>
              <a:rPr lang="ka-GE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პოლიპეპტიდური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ჯაჭვების (</a:t>
            </a:r>
            <a:r>
              <a:rPr lang="ka-GE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სუბერთეულების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) </a:t>
            </a:r>
            <a:r>
              <a:rPr lang="ka-GE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მაკრომოლეკულურ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გაერთიანებაში ჩნდება თვისობრივად ახალი ბიოლოგიურად აქტიური თვისებები, რომლებიც </a:t>
            </a:r>
            <a:r>
              <a:rPr lang="ka-GE" dirty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ცალ ცალკე 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ამ გაერთიანების </a:t>
            </a:r>
            <a:r>
              <a:rPr lang="ka-GE" dirty="0" err="1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წევბრებს</a:t>
            </a:r>
            <a:r>
              <a:rPr lang="ka-GE" dirty="0" smtClean="0">
                <a:latin typeface="BPG Glaho Traditional Arial" panose="020B0604020202020204" pitchFamily="34" charset="0"/>
                <a:cs typeface="BPG Glaho Traditional Arial" panose="020B0604020202020204" pitchFamily="34" charset="0"/>
              </a:rPr>
              <a:t> არ გააჩნია.</a:t>
            </a:r>
            <a:endParaRPr lang="en-US" dirty="0">
              <a:latin typeface="BPG Glaho Traditional Arial" panose="020B0604020202020204" pitchFamily="34" charset="0"/>
              <a:cs typeface="BPG Glaho Traditional 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12" y="145791"/>
            <a:ext cx="1095546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1" build="allAtOnce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10001" y="422671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ka-GE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a-GE" sz="5500" dirty="0" err="1" smtClean="0">
                <a:latin typeface="BPG ExtraSquare" panose="02060504020202060204" pitchFamily="18" charset="0"/>
              </a:rPr>
              <a:t>ამინომჟავა</a:t>
            </a:r>
            <a:endParaRPr lang="en-US" sz="55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23171"/>
              </p:ext>
            </p:extLst>
          </p:nvPr>
        </p:nvGraphicFramePr>
        <p:xfrm>
          <a:off x="818712" y="3429000"/>
          <a:ext cx="10665925" cy="27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ChemSketch" r:id="rId3" imgW="2288880" imgH="582120" progId="ACD.ChemSketch.20">
                  <p:embed/>
                </p:oleObj>
              </mc:Choice>
              <mc:Fallback>
                <p:oleObj name="ChemSketch" r:id="rId3" imgW="2288880" imgH="582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8712" y="3429000"/>
                        <a:ext cx="10665925" cy="271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8064500" y="37592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000" dirty="0" smtClean="0"/>
          </a:p>
        </p:txBody>
      </p:sp>
      <p:sp>
        <p:nvSpPr>
          <p:cNvPr id="22" name="Oval 21"/>
          <p:cNvSpPr/>
          <p:nvPr/>
        </p:nvSpPr>
        <p:spPr>
          <a:xfrm>
            <a:off x="6870700" y="6118162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en-US" sz="4000" dirty="0" smtClean="0"/>
          </a:p>
        </p:txBody>
      </p:sp>
      <p:sp>
        <p:nvSpPr>
          <p:cNvPr id="23" name="Oval 22"/>
          <p:cNvSpPr/>
          <p:nvPr/>
        </p:nvSpPr>
        <p:spPr>
          <a:xfrm>
            <a:off x="5460999" y="36957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en-US" sz="4000" dirty="0" smtClean="0"/>
          </a:p>
        </p:txBody>
      </p:sp>
      <p:sp>
        <p:nvSpPr>
          <p:cNvPr id="24" name="Oval 23"/>
          <p:cNvSpPr/>
          <p:nvPr/>
        </p:nvSpPr>
        <p:spPr>
          <a:xfrm>
            <a:off x="3802174" y="6105462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endParaRPr lang="en-US" sz="4000" dirty="0" smtClean="0"/>
          </a:p>
        </p:txBody>
      </p:sp>
      <p:sp>
        <p:nvSpPr>
          <p:cNvPr id="25" name="Oval 24"/>
          <p:cNvSpPr/>
          <p:nvPr/>
        </p:nvSpPr>
        <p:spPr>
          <a:xfrm>
            <a:off x="2301656" y="3695700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4000" dirty="0" smtClean="0"/>
          </a:p>
        </p:txBody>
      </p:sp>
      <p:sp>
        <p:nvSpPr>
          <p:cNvPr id="27" name="Oval 26"/>
          <p:cNvSpPr/>
          <p:nvPr/>
        </p:nvSpPr>
        <p:spPr>
          <a:xfrm>
            <a:off x="1368648" y="6067362"/>
            <a:ext cx="6350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" y="2109030"/>
            <a:ext cx="3218657" cy="618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91" y="400520"/>
            <a:ext cx="1089449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2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77" y="3244334"/>
            <a:ext cx="4517098" cy="3030279"/>
          </a:xfrm>
        </p:spPr>
      </p:pic>
      <p:sp>
        <p:nvSpPr>
          <p:cNvPr id="8" name="Rectangle 7"/>
          <p:cNvSpPr/>
          <p:nvPr/>
        </p:nvSpPr>
        <p:spPr>
          <a:xfrm>
            <a:off x="6671210" y="3411349"/>
            <a:ext cx="2065106" cy="271237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8910" y="3411349"/>
            <a:ext cx="2065106" cy="2712377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8910" y="2958510"/>
            <a:ext cx="2065106" cy="4770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2"/>
                </a:solidFill>
                <a:latin typeface="BPG Nateli Mtavruli" panose="02000503000000020002" pitchFamily="2" charset="0"/>
              </a:rPr>
              <a:t>ამინო</a:t>
            </a:r>
            <a:endParaRPr lang="en-US" sz="2500" b="1" dirty="0">
              <a:solidFill>
                <a:schemeClr val="bg2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1210" y="2951946"/>
            <a:ext cx="2065106" cy="4770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2"/>
                </a:solidFill>
                <a:latin typeface="BPG Nateli Mtavruli" panose="02000503000000020002" pitchFamily="2" charset="0"/>
              </a:rPr>
              <a:t>მჟავა</a:t>
            </a:r>
            <a:endParaRPr lang="en-US" sz="2500" b="1" dirty="0">
              <a:solidFill>
                <a:schemeClr val="bg2"/>
              </a:solidFill>
              <a:latin typeface="BPG Nateli Mtavruli" panose="02000503000000020002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9107" y="5550770"/>
            <a:ext cx="1004584" cy="7620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88846" y="6311920"/>
            <a:ext cx="2065106" cy="477054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2"/>
                </a:solidFill>
                <a:latin typeface="BPG Nateli Mtavruli" panose="02000503000000020002" pitchFamily="2" charset="0"/>
              </a:rPr>
              <a:t>რადიკალი</a:t>
            </a:r>
            <a:endParaRPr lang="en-US" sz="2500" b="1" dirty="0">
              <a:solidFill>
                <a:schemeClr val="bg2"/>
              </a:solidFill>
              <a:latin typeface="BPG Nateli Mtavruli" panose="02000503000000020002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41" y="236056"/>
            <a:ext cx="1068111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328" y="2918638"/>
            <a:ext cx="2703708" cy="24789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718488"/>
            <a:ext cx="3882776" cy="25986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53985" y="3694652"/>
            <a:ext cx="6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0" y="382863"/>
            <a:ext cx="1068111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2" y="-32658"/>
            <a:ext cx="10681118" cy="1524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3" y="2989798"/>
            <a:ext cx="11944516" cy="24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7" y="3075431"/>
            <a:ext cx="11621386" cy="1679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24" y="-32658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94182" y="40178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3" y="3087623"/>
            <a:ext cx="11743643" cy="2218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4182" y="4651286"/>
            <a:ext cx="2065106" cy="6064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 &gt; 7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61" y="-16329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5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46" y="2870247"/>
            <a:ext cx="9024366" cy="20109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70919" y="4363610"/>
            <a:ext cx="2065106" cy="6064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 &lt; 7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54" y="-27284"/>
            <a:ext cx="1068111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30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rgbClr val="000000"/>
      </a:dk1>
      <a:lt1>
        <a:srgbClr val="000000"/>
      </a:lt1>
      <a:dk2>
        <a:srgbClr val="FFFFFF"/>
      </a:dk2>
      <a:lt2>
        <a:srgbClr val="F2F2F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1783</TotalTime>
  <Words>389</Words>
  <Application>Microsoft Office PowerPoint</Application>
  <PresentationFormat>Widescreen</PresentationFormat>
  <Paragraphs>68</Paragraphs>
  <Slides>27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BPG DedaEna</vt:lpstr>
      <vt:lpstr>BPG ExtraSquare</vt:lpstr>
      <vt:lpstr>BPG ExtraSquare Mtavruli</vt:lpstr>
      <vt:lpstr>BPG Glaho Traditional Arial</vt:lpstr>
      <vt:lpstr>BPG Nateli Mtavruli</vt:lpstr>
      <vt:lpstr>Calibri</vt:lpstr>
      <vt:lpstr>Century Gothic</vt:lpstr>
      <vt:lpstr>Courier New</vt:lpstr>
      <vt:lpstr>Sylfaen</vt:lpstr>
      <vt:lpstr>Wingdings 2</vt:lpstr>
      <vt:lpstr>Quotable</vt:lpstr>
      <vt:lpstr>1_Quotable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ცილების სტრუქტურა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WIN7U</dc:creator>
  <cp:lastModifiedBy>CYBERNETICS</cp:lastModifiedBy>
  <cp:revision>217</cp:revision>
  <dcterms:created xsi:type="dcterms:W3CDTF">2015-02-22T12:31:57Z</dcterms:created>
  <dcterms:modified xsi:type="dcterms:W3CDTF">2020-04-13T21:28:09Z</dcterms:modified>
</cp:coreProperties>
</file>